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5fb17ecb5d4a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478279f74141dc"/>
  </p:sldMasterIdLst>
  <p:sldIdLst>
    <p:sldId xmlns:r="http://schemas.openxmlformats.org/officeDocument/2006/relationships" id="256" r:id="Re813251a57134cdb"/>
    <p:sldId xmlns:r="http://schemas.openxmlformats.org/officeDocument/2006/relationships" id="257" r:id="R55fb665860d14566"/>
    <p:sldId xmlns:r="http://schemas.openxmlformats.org/officeDocument/2006/relationships" id="258" r:id="R69f24ed3438c4e98"/>
    <p:sldId xmlns:r="http://schemas.openxmlformats.org/officeDocument/2006/relationships" id="259" r:id="R30883c9fcf10424c"/>
    <p:sldId xmlns:r="http://schemas.openxmlformats.org/officeDocument/2006/relationships" id="260" r:id="R1c650108970e4b30"/>
    <p:sldId xmlns:r="http://schemas.openxmlformats.org/officeDocument/2006/relationships" id="261" r:id="Rddc92d1691244f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78279f74141dc" /><Relationship Type="http://schemas.openxmlformats.org/officeDocument/2006/relationships/slide" Target="/ppt/slides/slide1.xml" Id="Re813251a57134cdb" /><Relationship Type="http://schemas.openxmlformats.org/officeDocument/2006/relationships/slide" Target="/ppt/slides/slide2.xml" Id="R55fb665860d14566" /><Relationship Type="http://schemas.openxmlformats.org/officeDocument/2006/relationships/slide" Target="/ppt/slides/slide3.xml" Id="R69f24ed3438c4e98" /><Relationship Type="http://schemas.openxmlformats.org/officeDocument/2006/relationships/slide" Target="/ppt/slides/slide4.xml" Id="R30883c9fcf10424c" /><Relationship Type="http://schemas.openxmlformats.org/officeDocument/2006/relationships/slide" Target="/ppt/slides/slide5.xml" Id="R1c650108970e4b30" /><Relationship Type="http://schemas.openxmlformats.org/officeDocument/2006/relationships/slide" Target="/ppt/slides/slide6.xml" Id="Rddc92d1691244f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0277150c342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47920059647be" /><Relationship Type="http://schemas.openxmlformats.org/officeDocument/2006/relationships/theme" Target="/ppt/slideMasters/theme/theme1.xml" Id="Refe19dd0c7d840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647920059647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d4cb1754947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eb97f6f0a64e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2e5f22c2b4d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10e1524134e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984caad8f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517552ddf46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GIMSØY INSTALLASJON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GIMSØY INSTALLASJON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10 703 438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282 941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2 594 373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5 251 115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980 397 955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GIMSØY INSTALLASJON AS</a:t>
            </a:r>
          </a:p>
        </p:txBody>
      </p:sp>
    </p:spTree>
  </p:cSld>
  <p:clrMapOvr>
    <a:masterClrMapping xmlns:a="http://schemas.openxmlformats.org/drawingml/2006/main"/>
  </p:clrMapOvr>
</p:sld>
</file>