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7ed8af8bb746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154f09333f4527"/>
  </p:sldMasterIdLst>
  <p:sldIdLst>
    <p:sldId xmlns:r="http://schemas.openxmlformats.org/officeDocument/2006/relationships" id="256" r:id="R0728eebd44394d5e"/>
    <p:sldId xmlns:r="http://schemas.openxmlformats.org/officeDocument/2006/relationships" id="257" r:id="R49e061b6e421423e"/>
    <p:sldId xmlns:r="http://schemas.openxmlformats.org/officeDocument/2006/relationships" id="258" r:id="Rc1e6d073605a48ae"/>
    <p:sldId xmlns:r="http://schemas.openxmlformats.org/officeDocument/2006/relationships" id="259" r:id="R221f926225f94215"/>
    <p:sldId xmlns:r="http://schemas.openxmlformats.org/officeDocument/2006/relationships" id="260" r:id="Rc2c877a02285499e"/>
    <p:sldId xmlns:r="http://schemas.openxmlformats.org/officeDocument/2006/relationships" id="261" r:id="R1a1438a921b34c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154f09333f4527" /><Relationship Type="http://schemas.openxmlformats.org/officeDocument/2006/relationships/slide" Target="/ppt/slides/slide1.xml" Id="R0728eebd44394d5e" /><Relationship Type="http://schemas.openxmlformats.org/officeDocument/2006/relationships/slide" Target="/ppt/slides/slide2.xml" Id="R49e061b6e421423e" /><Relationship Type="http://schemas.openxmlformats.org/officeDocument/2006/relationships/slide" Target="/ppt/slides/slide3.xml" Id="Rc1e6d073605a48ae" /><Relationship Type="http://schemas.openxmlformats.org/officeDocument/2006/relationships/slide" Target="/ppt/slides/slide4.xml" Id="R221f926225f94215" /><Relationship Type="http://schemas.openxmlformats.org/officeDocument/2006/relationships/slide" Target="/ppt/slides/slide5.xml" Id="Rc2c877a02285499e" /><Relationship Type="http://schemas.openxmlformats.org/officeDocument/2006/relationships/slide" Target="/ppt/slides/slide6.xml" Id="R1a1438a921b34c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99a88279ea4b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a8223e737450d" /><Relationship Type="http://schemas.openxmlformats.org/officeDocument/2006/relationships/theme" Target="/ppt/slideMasters/theme/theme1.xml" Id="Ra500f7ca31724e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aa8223e73745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98f1fe29447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32db4fcbe46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55228828944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a7eac422244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58d3fccda4a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dae2ff9d545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TEMA HOLDING AS ble etablert [år] og holder til i Hovdebygda.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AS  –  53,4 %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BISEP HOLDING AS  –  46,6 %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Indrehovdevegen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6160 Hovdebygda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980 395 332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TEMA HOLDING AS</a:t>
            </a:r>
          </a:p>
        </p:txBody>
      </p:sp>
    </p:spTree>
  </p:cSld>
  <p:clrMapOvr>
    <a:masterClrMapping xmlns:a="http://schemas.openxmlformats.org/drawingml/2006/main"/>
  </p:clrMapOvr>
</p:sld>
</file>