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9f0645a2ee48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d452aedc134a05"/>
  </p:sldMasterIdLst>
  <p:sldIdLst>
    <p:sldId xmlns:r="http://schemas.openxmlformats.org/officeDocument/2006/relationships" id="256" r:id="Red63ff1081624932"/>
    <p:sldId xmlns:r="http://schemas.openxmlformats.org/officeDocument/2006/relationships" id="257" r:id="Re87c5517f8b1455d"/>
    <p:sldId xmlns:r="http://schemas.openxmlformats.org/officeDocument/2006/relationships" id="258" r:id="R231238c1e79f4e20"/>
    <p:sldId xmlns:r="http://schemas.openxmlformats.org/officeDocument/2006/relationships" id="259" r:id="Rd9c22ce2b5c44a58"/>
    <p:sldId xmlns:r="http://schemas.openxmlformats.org/officeDocument/2006/relationships" id="260" r:id="R1899305760994868"/>
    <p:sldId xmlns:r="http://schemas.openxmlformats.org/officeDocument/2006/relationships" id="261" r:id="R927eb0b5d3184b55"/>
    <p:sldId xmlns:r="http://schemas.openxmlformats.org/officeDocument/2006/relationships" id="262" r:id="R14930cb9ccad4f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452aedc134a05" /><Relationship Type="http://schemas.openxmlformats.org/officeDocument/2006/relationships/slide" Target="/ppt/slides/slide1.xml" Id="Red63ff1081624932" /><Relationship Type="http://schemas.openxmlformats.org/officeDocument/2006/relationships/slide" Target="/ppt/slides/slide2.xml" Id="Re87c5517f8b1455d" /><Relationship Type="http://schemas.openxmlformats.org/officeDocument/2006/relationships/slide" Target="/ppt/slides/slide3.xml" Id="R231238c1e79f4e20" /><Relationship Type="http://schemas.openxmlformats.org/officeDocument/2006/relationships/slide" Target="/ppt/slides/slide4.xml" Id="Rd9c22ce2b5c44a58" /><Relationship Type="http://schemas.openxmlformats.org/officeDocument/2006/relationships/slide" Target="/ppt/slides/slide5.xml" Id="R1899305760994868" /><Relationship Type="http://schemas.openxmlformats.org/officeDocument/2006/relationships/slide" Target="/ppt/slides/slide6.xml" Id="R927eb0b5d3184b55" /><Relationship Type="http://schemas.openxmlformats.org/officeDocument/2006/relationships/slide" Target="/ppt/slides/slide7.xml" Id="R14930cb9ccad4f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a260d0eec49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5bc4e2576461e" /><Relationship Type="http://schemas.openxmlformats.org/officeDocument/2006/relationships/theme" Target="/ppt/slideMasters/theme/theme1.xml" Id="R359ece1203504d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b5bc4e2576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8ac26818543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57b9a9d4146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f97785ad5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2902ce2de4a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c891000074a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77e163bda43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5275cd14442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RØNNEBERG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RØNNEBERG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4 173 730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28 712 405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29 580 421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LERFALD ELISABETH R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CHRISTOPHER E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KRISTINE ERDAL  –  32,8 %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ASTRID L ERDAL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ASTRID L ERDAL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LERFALD ELISABETH R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Jegeråsen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RØNNEBERG AS</a:t>
            </a:r>
          </a:p>
        </p:txBody>
      </p:sp>
    </p:spTree>
  </p:cSld>
  <p:clrMapOvr>
    <a:masterClrMapping xmlns:a="http://schemas.openxmlformats.org/drawingml/2006/main"/>
  </p:clrMapOvr>
</p:sld>
</file>