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ab8458837644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e0eb2ab64041d2"/>
  </p:sldMasterIdLst>
  <p:sldIdLst>
    <p:sldId xmlns:r="http://schemas.openxmlformats.org/officeDocument/2006/relationships" id="256" r:id="R97c4fe56734448e1"/>
    <p:sldId xmlns:r="http://schemas.openxmlformats.org/officeDocument/2006/relationships" id="257" r:id="R342020e3eea04df8"/>
    <p:sldId xmlns:r="http://schemas.openxmlformats.org/officeDocument/2006/relationships" id="258" r:id="R1b3d6a6496054135"/>
    <p:sldId xmlns:r="http://schemas.openxmlformats.org/officeDocument/2006/relationships" id="259" r:id="Rb7c38befa3094221"/>
    <p:sldId xmlns:r="http://schemas.openxmlformats.org/officeDocument/2006/relationships" id="260" r:id="Radc5e4a607084645"/>
    <p:sldId xmlns:r="http://schemas.openxmlformats.org/officeDocument/2006/relationships" id="261" r:id="R6dba8e7a0d2447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e0eb2ab64041d2" /><Relationship Type="http://schemas.openxmlformats.org/officeDocument/2006/relationships/slide" Target="/ppt/slides/slide1.xml" Id="R97c4fe56734448e1" /><Relationship Type="http://schemas.openxmlformats.org/officeDocument/2006/relationships/slide" Target="/ppt/slides/slide2.xml" Id="R342020e3eea04df8" /><Relationship Type="http://schemas.openxmlformats.org/officeDocument/2006/relationships/slide" Target="/ppt/slides/slide3.xml" Id="R1b3d6a6496054135" /><Relationship Type="http://schemas.openxmlformats.org/officeDocument/2006/relationships/slide" Target="/ppt/slides/slide4.xml" Id="Rb7c38befa3094221" /><Relationship Type="http://schemas.openxmlformats.org/officeDocument/2006/relationships/slide" Target="/ppt/slides/slide5.xml" Id="Radc5e4a607084645" /><Relationship Type="http://schemas.openxmlformats.org/officeDocument/2006/relationships/slide" Target="/ppt/slides/slide6.xml" Id="R6dba8e7a0d2447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f77104247140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a75766bdc4b88" /><Relationship Type="http://schemas.openxmlformats.org/officeDocument/2006/relationships/theme" Target="/ppt/slideMasters/theme/theme1.xml" Id="R8cc1af534e9f42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da75766bdc4b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d8602de9142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027cdc9084f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29b8dc1e04c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424d3c58943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60f320c0145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5014f7f0544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TTC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 INVEST AS  –  40,2 %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URBANSKI RICHARD  –  37,7 %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SKJOLDEN KAPITAL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LØKKE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980 391 981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TTC INVEST AS</a:t>
            </a:r>
          </a:p>
        </p:txBody>
      </p:sp>
    </p:spTree>
  </p:cSld>
  <p:clrMapOvr>
    <a:masterClrMapping xmlns:a="http://schemas.openxmlformats.org/drawingml/2006/main"/>
  </p:clrMapOvr>
</p:sld>
</file>