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d33413294042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c8aedb54544806"/>
  </p:sldMasterIdLst>
  <p:sldIdLst>
    <p:sldId xmlns:r="http://schemas.openxmlformats.org/officeDocument/2006/relationships" id="256" r:id="R6db398a33cc2483d"/>
    <p:sldId xmlns:r="http://schemas.openxmlformats.org/officeDocument/2006/relationships" id="257" r:id="R5f10971be88a41bc"/>
    <p:sldId xmlns:r="http://schemas.openxmlformats.org/officeDocument/2006/relationships" id="258" r:id="R160fb241e5c64e77"/>
    <p:sldId xmlns:r="http://schemas.openxmlformats.org/officeDocument/2006/relationships" id="259" r:id="R2e3924fa6e6b44de"/>
    <p:sldId xmlns:r="http://schemas.openxmlformats.org/officeDocument/2006/relationships" id="260" r:id="R55db70c18dd8490a"/>
    <p:sldId xmlns:r="http://schemas.openxmlformats.org/officeDocument/2006/relationships" id="261" r:id="R50354731e32c438a"/>
    <p:sldId xmlns:r="http://schemas.openxmlformats.org/officeDocument/2006/relationships" id="262" r:id="R9cb8fd9f547d48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8aedb54544806" /><Relationship Type="http://schemas.openxmlformats.org/officeDocument/2006/relationships/slide" Target="/ppt/slides/slide1.xml" Id="R6db398a33cc2483d" /><Relationship Type="http://schemas.openxmlformats.org/officeDocument/2006/relationships/slide" Target="/ppt/slides/slide2.xml" Id="R5f10971be88a41bc" /><Relationship Type="http://schemas.openxmlformats.org/officeDocument/2006/relationships/slide" Target="/ppt/slides/slide3.xml" Id="R160fb241e5c64e77" /><Relationship Type="http://schemas.openxmlformats.org/officeDocument/2006/relationships/slide" Target="/ppt/slides/slide4.xml" Id="R2e3924fa6e6b44de" /><Relationship Type="http://schemas.openxmlformats.org/officeDocument/2006/relationships/slide" Target="/ppt/slides/slide5.xml" Id="R55db70c18dd8490a" /><Relationship Type="http://schemas.openxmlformats.org/officeDocument/2006/relationships/slide" Target="/ppt/slides/slide6.xml" Id="R50354731e32c438a" /><Relationship Type="http://schemas.openxmlformats.org/officeDocument/2006/relationships/slide" Target="/ppt/slides/slide7.xml" Id="R9cb8fd9f547d48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4c8c0f78b04f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bdd1a60754fdc" /><Relationship Type="http://schemas.openxmlformats.org/officeDocument/2006/relationships/theme" Target="/ppt/slideMasters/theme/theme1.xml" Id="Reb2077cedbc84f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9bdd1a60754f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077639c5148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5b6c26f4b43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8e1e6af1c46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687c7cae744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e3ad11da445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6dc3dfe6045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c8ce8d5e546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TIMOTEI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TIMOTEI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1 428 422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1 235 938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7 529 090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17 678 227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21 224 797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 FASTING NILSEN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 LARSEN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NILSEN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FASTING SEMB  –  11,0 %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v/Bente Nilsen, Porselensvegen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980 388 387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TIMOTEI AS</a:t>
            </a:r>
          </a:p>
        </p:txBody>
      </p:sp>
    </p:spTree>
  </p:cSld>
  <p:clrMapOvr>
    <a:masterClrMapping xmlns:a="http://schemas.openxmlformats.org/drawingml/2006/main"/>
  </p:clrMapOvr>
</p:sld>
</file>