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6a41caed323486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c4975e8c31c4d17"/>
  </p:sldMasterIdLst>
  <p:sldIdLst>
    <p:sldId xmlns:r="http://schemas.openxmlformats.org/officeDocument/2006/relationships" id="256" r:id="Rb0a2f2853d444dfc"/>
    <p:sldId xmlns:r="http://schemas.openxmlformats.org/officeDocument/2006/relationships" id="257" r:id="R105864d557b743b1"/>
    <p:sldId xmlns:r="http://schemas.openxmlformats.org/officeDocument/2006/relationships" id="258" r:id="Rf7115077e85541b9"/>
    <p:sldId xmlns:r="http://schemas.openxmlformats.org/officeDocument/2006/relationships" id="259" r:id="R9b15d160771340bd"/>
    <p:sldId xmlns:r="http://schemas.openxmlformats.org/officeDocument/2006/relationships" id="260" r:id="Rcc5ced13edf145ed"/>
    <p:sldId xmlns:r="http://schemas.openxmlformats.org/officeDocument/2006/relationships" id="261" r:id="Rf29f2890e68341bb"/>
    <p:sldId xmlns:r="http://schemas.openxmlformats.org/officeDocument/2006/relationships" id="262" r:id="Rc6679da35c374f9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c4975e8c31c4d17" /><Relationship Type="http://schemas.openxmlformats.org/officeDocument/2006/relationships/slide" Target="/ppt/slides/slide1.xml" Id="Rb0a2f2853d444dfc" /><Relationship Type="http://schemas.openxmlformats.org/officeDocument/2006/relationships/slide" Target="/ppt/slides/slide2.xml" Id="R105864d557b743b1" /><Relationship Type="http://schemas.openxmlformats.org/officeDocument/2006/relationships/slide" Target="/ppt/slides/slide3.xml" Id="Rf7115077e85541b9" /><Relationship Type="http://schemas.openxmlformats.org/officeDocument/2006/relationships/slide" Target="/ppt/slides/slide4.xml" Id="R9b15d160771340bd" /><Relationship Type="http://schemas.openxmlformats.org/officeDocument/2006/relationships/slide" Target="/ppt/slides/slide5.xml" Id="Rcc5ced13edf145ed" /><Relationship Type="http://schemas.openxmlformats.org/officeDocument/2006/relationships/slide" Target="/ppt/slides/slide6.xml" Id="Rf29f2890e68341bb" /><Relationship Type="http://schemas.openxmlformats.org/officeDocument/2006/relationships/slide" Target="/ppt/slides/slide7.xml" Id="Rc6679da35c374f9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f026d71cb6c4ea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3958db4b294b88" /><Relationship Type="http://schemas.openxmlformats.org/officeDocument/2006/relationships/theme" Target="/ppt/slideMasters/theme/theme1.xml" Id="R9cef21fbf0f7438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a3958db4b294b8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023ba9b7ee402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60a606779e4e8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0735a1b8bd4ba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00881a55ad449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a8a072b4bb4c4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271e724b3141a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5884888ac9409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RINGALM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RINGALM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RINGALM AS ble etablert [år] og holder til i Næroset.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RINGALM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RINGALM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RINGALM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333 913 000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5 336 000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230 000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148 756 000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287 896 000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RINGALM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VIKEN SKOG SA  –  51,0 %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ALMENNINGSSAGA AS  –  34,0 %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BORREGAARD AS  –  15,0 %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RINGALM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Åsmarkvegen 840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2364 Næroset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62 34 97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firmapost@ringalm.no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www.ringalm.no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980 386 708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RINGALM AS</a:t>
            </a:r>
          </a:p>
        </p:txBody>
      </p:sp>
    </p:spTree>
  </p:cSld>
  <p:clrMapOvr>
    <a:masterClrMapping xmlns:a="http://schemas.openxmlformats.org/drawingml/2006/main"/>
  </p:clrMapOvr>
</p:sld>
</file>