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0f3737664040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cca210dbfb4ae7"/>
  </p:sldMasterIdLst>
  <p:sldIdLst>
    <p:sldId xmlns:r="http://schemas.openxmlformats.org/officeDocument/2006/relationships" id="256" r:id="R305239339643474e"/>
    <p:sldId xmlns:r="http://schemas.openxmlformats.org/officeDocument/2006/relationships" id="257" r:id="R592d6406d8b144de"/>
    <p:sldId xmlns:r="http://schemas.openxmlformats.org/officeDocument/2006/relationships" id="258" r:id="R3a8c19068fe544ca"/>
    <p:sldId xmlns:r="http://schemas.openxmlformats.org/officeDocument/2006/relationships" id="259" r:id="R902742d40caa4fc5"/>
    <p:sldId xmlns:r="http://schemas.openxmlformats.org/officeDocument/2006/relationships" id="260" r:id="R3e43fa0442bb47fa"/>
    <p:sldId xmlns:r="http://schemas.openxmlformats.org/officeDocument/2006/relationships" id="261" r:id="Rb5f8bfe2d00d43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cca210dbfb4ae7" /><Relationship Type="http://schemas.openxmlformats.org/officeDocument/2006/relationships/slide" Target="/ppt/slides/slide1.xml" Id="R305239339643474e" /><Relationship Type="http://schemas.openxmlformats.org/officeDocument/2006/relationships/slide" Target="/ppt/slides/slide2.xml" Id="R592d6406d8b144de" /><Relationship Type="http://schemas.openxmlformats.org/officeDocument/2006/relationships/slide" Target="/ppt/slides/slide3.xml" Id="R3a8c19068fe544ca" /><Relationship Type="http://schemas.openxmlformats.org/officeDocument/2006/relationships/slide" Target="/ppt/slides/slide4.xml" Id="R902742d40caa4fc5" /><Relationship Type="http://schemas.openxmlformats.org/officeDocument/2006/relationships/slide" Target="/ppt/slides/slide5.xml" Id="R3e43fa0442bb47fa" /><Relationship Type="http://schemas.openxmlformats.org/officeDocument/2006/relationships/slide" Target="/ppt/slides/slide6.xml" Id="Rb5f8bfe2d00d43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4295736afc40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5dedea51d4eeb" /><Relationship Type="http://schemas.openxmlformats.org/officeDocument/2006/relationships/theme" Target="/ppt/slideMasters/theme/theme1.xml" Id="Re374e2f212ce4b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45dedea51d4e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a753fe7fc4c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a151f2fcb44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e39879ca14d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e835e436044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cdc260a45f4a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deda222eb43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RINGALM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Åsmarkvegen 840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2364 Næroset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97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980 386 708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