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9518d4be1445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6bad28369b4e14"/>
  </p:sldMasterIdLst>
  <p:sldIdLst>
    <p:sldId xmlns:r="http://schemas.openxmlformats.org/officeDocument/2006/relationships" id="256" r:id="R8700d1dc514c4b4a"/>
    <p:sldId xmlns:r="http://schemas.openxmlformats.org/officeDocument/2006/relationships" id="257" r:id="R898adbf20ff14cbf"/>
    <p:sldId xmlns:r="http://schemas.openxmlformats.org/officeDocument/2006/relationships" id="258" r:id="R0f50746964e94013"/>
    <p:sldId xmlns:r="http://schemas.openxmlformats.org/officeDocument/2006/relationships" id="259" r:id="R4791cdffccb54381"/>
    <p:sldId xmlns:r="http://schemas.openxmlformats.org/officeDocument/2006/relationships" id="260" r:id="R726189afa2d04b1e"/>
    <p:sldId xmlns:r="http://schemas.openxmlformats.org/officeDocument/2006/relationships" id="261" r:id="R63fd9f8bac4d47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6bad28369b4e14" /><Relationship Type="http://schemas.openxmlformats.org/officeDocument/2006/relationships/slide" Target="/ppt/slides/slide1.xml" Id="R8700d1dc514c4b4a" /><Relationship Type="http://schemas.openxmlformats.org/officeDocument/2006/relationships/slide" Target="/ppt/slides/slide2.xml" Id="R898adbf20ff14cbf" /><Relationship Type="http://schemas.openxmlformats.org/officeDocument/2006/relationships/slide" Target="/ppt/slides/slide3.xml" Id="R0f50746964e94013" /><Relationship Type="http://schemas.openxmlformats.org/officeDocument/2006/relationships/slide" Target="/ppt/slides/slide4.xml" Id="R4791cdffccb54381" /><Relationship Type="http://schemas.openxmlformats.org/officeDocument/2006/relationships/slide" Target="/ppt/slides/slide5.xml" Id="R726189afa2d04b1e" /><Relationship Type="http://schemas.openxmlformats.org/officeDocument/2006/relationships/slide" Target="/ppt/slides/slide6.xml" Id="R63fd9f8bac4d47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b8bdf8a13b45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39ce38f014b6f" /><Relationship Type="http://schemas.openxmlformats.org/officeDocument/2006/relationships/theme" Target="/ppt/slideMasters/theme/theme1.xml" Id="Ra6fe84fd68374c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639ce38f014b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1213b53534b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cf5936c2f49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6adfd42e84b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5531460d54b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39f0e134af4b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9cafd7bf14d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ØYVAR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ØYVAR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29 072 631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2 398 311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1 014 745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53 328 123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146 631 913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980 384 608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ØYVAR AS</a:t>
            </a:r>
          </a:p>
        </p:txBody>
      </p:sp>
    </p:spTree>
  </p:cSld>
  <p:clrMapOvr>
    <a:masterClrMapping xmlns:a="http://schemas.openxmlformats.org/drawingml/2006/main"/>
  </p:clrMapOvr>
</p:sld>
</file>