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0395d1b16e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dec5a3bb0a4fc6"/>
  </p:sldMasterIdLst>
  <p:sldIdLst>
    <p:sldId xmlns:r="http://schemas.openxmlformats.org/officeDocument/2006/relationships" id="256" r:id="Rda6e4259afab49fd"/>
    <p:sldId xmlns:r="http://schemas.openxmlformats.org/officeDocument/2006/relationships" id="257" r:id="Rf606b4a6b19540bc"/>
    <p:sldId xmlns:r="http://schemas.openxmlformats.org/officeDocument/2006/relationships" id="258" r:id="R780aaa7e66b944b9"/>
    <p:sldId xmlns:r="http://schemas.openxmlformats.org/officeDocument/2006/relationships" id="259" r:id="R8c353c14c0d74be4"/>
    <p:sldId xmlns:r="http://schemas.openxmlformats.org/officeDocument/2006/relationships" id="260" r:id="Ra1090d96acb145f5"/>
    <p:sldId xmlns:r="http://schemas.openxmlformats.org/officeDocument/2006/relationships" id="261" r:id="R88177b69775f4f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dec5a3bb0a4fc6" /><Relationship Type="http://schemas.openxmlformats.org/officeDocument/2006/relationships/slide" Target="/ppt/slides/slide1.xml" Id="Rda6e4259afab49fd" /><Relationship Type="http://schemas.openxmlformats.org/officeDocument/2006/relationships/slide" Target="/ppt/slides/slide2.xml" Id="Rf606b4a6b19540bc" /><Relationship Type="http://schemas.openxmlformats.org/officeDocument/2006/relationships/slide" Target="/ppt/slides/slide3.xml" Id="R780aaa7e66b944b9" /><Relationship Type="http://schemas.openxmlformats.org/officeDocument/2006/relationships/slide" Target="/ppt/slides/slide4.xml" Id="R8c353c14c0d74be4" /><Relationship Type="http://schemas.openxmlformats.org/officeDocument/2006/relationships/slide" Target="/ppt/slides/slide5.xml" Id="Ra1090d96acb145f5" /><Relationship Type="http://schemas.openxmlformats.org/officeDocument/2006/relationships/slide" Target="/ppt/slides/slide6.xml" Id="R88177b69775f4f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3f17ae10940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7e969a0bd4dc4" /><Relationship Type="http://schemas.openxmlformats.org/officeDocument/2006/relationships/theme" Target="/ppt/slideMasters/theme/theme1.xml" Id="R5704ff39917b40d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b7e969a0bd4d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6d7d18fbb42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5809bc07c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dc35a830245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bc95b473c4e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2c92b10243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46e81719a47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SELJE TREVARE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 TREVARE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6 240 324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−99 615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−91 678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288 597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2 807 147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980 384 349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SELJE TREVARE AS</a:t>
            </a:r>
          </a:p>
        </p:txBody>
      </p:sp>
    </p:spTree>
  </p:cSld>
  <p:clrMapOvr>
    <a:masterClrMapping xmlns:a="http://schemas.openxmlformats.org/drawingml/2006/main"/>
  </p:clrMapOvr>
</p:sld>
</file>