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56d75d799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f6a741a27f4e34"/>
  </p:sldMasterIdLst>
  <p:sldIdLst>
    <p:sldId xmlns:r="http://schemas.openxmlformats.org/officeDocument/2006/relationships" id="256" r:id="R2f6160899aae4b58"/>
    <p:sldId xmlns:r="http://schemas.openxmlformats.org/officeDocument/2006/relationships" id="257" r:id="R853e3628f9384d36"/>
    <p:sldId xmlns:r="http://schemas.openxmlformats.org/officeDocument/2006/relationships" id="258" r:id="R2fc7096d4aa94b6d"/>
    <p:sldId xmlns:r="http://schemas.openxmlformats.org/officeDocument/2006/relationships" id="259" r:id="R49fb25d40cad4c58"/>
    <p:sldId xmlns:r="http://schemas.openxmlformats.org/officeDocument/2006/relationships" id="260" r:id="R8b1b68d16a994111"/>
    <p:sldId xmlns:r="http://schemas.openxmlformats.org/officeDocument/2006/relationships" id="261" r:id="R9e2ca749a7fb45b2"/>
    <p:sldId xmlns:r="http://schemas.openxmlformats.org/officeDocument/2006/relationships" id="262" r:id="R166a53f878b242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6a741a27f4e34" /><Relationship Type="http://schemas.openxmlformats.org/officeDocument/2006/relationships/slide" Target="/ppt/slides/slide1.xml" Id="R2f6160899aae4b58" /><Relationship Type="http://schemas.openxmlformats.org/officeDocument/2006/relationships/slide" Target="/ppt/slides/slide2.xml" Id="R853e3628f9384d36" /><Relationship Type="http://schemas.openxmlformats.org/officeDocument/2006/relationships/slide" Target="/ppt/slides/slide3.xml" Id="R2fc7096d4aa94b6d" /><Relationship Type="http://schemas.openxmlformats.org/officeDocument/2006/relationships/slide" Target="/ppt/slides/slide4.xml" Id="R49fb25d40cad4c58" /><Relationship Type="http://schemas.openxmlformats.org/officeDocument/2006/relationships/slide" Target="/ppt/slides/slide5.xml" Id="R8b1b68d16a994111" /><Relationship Type="http://schemas.openxmlformats.org/officeDocument/2006/relationships/slide" Target="/ppt/slides/slide6.xml" Id="R9e2ca749a7fb45b2" /><Relationship Type="http://schemas.openxmlformats.org/officeDocument/2006/relationships/slide" Target="/ppt/slides/slide7.xml" Id="R166a53f878b242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f2431a4f440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526e801874c3a" /><Relationship Type="http://schemas.openxmlformats.org/officeDocument/2006/relationships/theme" Target="/ppt/slideMasters/theme/theme1.xml" Id="R8b4f6a94430f41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b526e80187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39bf7321c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d6249fc51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1ae03ea0843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ae41a9b23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c40cf7ede4a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9800b738044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fa2071aa34b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HERSLETH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HERSLETH HOLDING AS ble etablert [år] og holder til i Sperrebotn.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1 761 077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40 212 756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41 408 482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 HERSLETH HOLDING AS  –  47,4 %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HERTO HOLDING AS  –  47,4 %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HERSLETH THORLEIF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Våkveien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1591 Sperrebotn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HERSLETH HOLDING AS</a:t>
            </a:r>
          </a:p>
        </p:txBody>
      </p:sp>
    </p:spTree>
  </p:cSld>
  <p:clrMapOvr>
    <a:masterClrMapping xmlns:a="http://schemas.openxmlformats.org/drawingml/2006/main"/>
  </p:clrMapOvr>
</p:sld>
</file>