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c0ff91558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d13f52670d4dd1"/>
  </p:sldMasterIdLst>
  <p:sldIdLst>
    <p:sldId xmlns:r="http://schemas.openxmlformats.org/officeDocument/2006/relationships" id="256" r:id="R4b8a776689d44bfe"/>
    <p:sldId xmlns:r="http://schemas.openxmlformats.org/officeDocument/2006/relationships" id="257" r:id="R2691aba410b140c9"/>
    <p:sldId xmlns:r="http://schemas.openxmlformats.org/officeDocument/2006/relationships" id="258" r:id="Rc10c1ebe048e4ba8"/>
    <p:sldId xmlns:r="http://schemas.openxmlformats.org/officeDocument/2006/relationships" id="259" r:id="R2bd8530d6351405d"/>
    <p:sldId xmlns:r="http://schemas.openxmlformats.org/officeDocument/2006/relationships" id="260" r:id="R69128b1724df4e7f"/>
    <p:sldId xmlns:r="http://schemas.openxmlformats.org/officeDocument/2006/relationships" id="261" r:id="R19cefe0a366a4088"/>
    <p:sldId xmlns:r="http://schemas.openxmlformats.org/officeDocument/2006/relationships" id="262" r:id="R672a3aef8944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13f52670d4dd1" /><Relationship Type="http://schemas.openxmlformats.org/officeDocument/2006/relationships/slide" Target="/ppt/slides/slide1.xml" Id="R4b8a776689d44bfe" /><Relationship Type="http://schemas.openxmlformats.org/officeDocument/2006/relationships/slide" Target="/ppt/slides/slide2.xml" Id="R2691aba410b140c9" /><Relationship Type="http://schemas.openxmlformats.org/officeDocument/2006/relationships/slide" Target="/ppt/slides/slide3.xml" Id="Rc10c1ebe048e4ba8" /><Relationship Type="http://schemas.openxmlformats.org/officeDocument/2006/relationships/slide" Target="/ppt/slides/slide4.xml" Id="R2bd8530d6351405d" /><Relationship Type="http://schemas.openxmlformats.org/officeDocument/2006/relationships/slide" Target="/ppt/slides/slide5.xml" Id="R69128b1724df4e7f" /><Relationship Type="http://schemas.openxmlformats.org/officeDocument/2006/relationships/slide" Target="/ppt/slides/slide6.xml" Id="R19cefe0a366a4088" /><Relationship Type="http://schemas.openxmlformats.org/officeDocument/2006/relationships/slide" Target="/ppt/slides/slide7.xml" Id="R672a3aef8944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ea0e64d85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941c304e349ef" /><Relationship Type="http://schemas.openxmlformats.org/officeDocument/2006/relationships/theme" Target="/ppt/slideMasters/theme/theme1.xml" Id="R75b125619670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941c304e3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714a44c82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e1b05713642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667099899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1cd352dc1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3f29d32b44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6d330ef7e4a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42e1e24db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BØIFOT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BØIFOT ELEKTRO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35 256 218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1 697 623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1 142 302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5 295 803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16 504 970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TEKNIKA AS  –  96,6 %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BØIFOT ELEKTRO ANSATTE AS  –  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Bytesteinen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40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boifot@boifot.no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980 379 191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BØIFOT ELEKTRO AS</a:t>
            </a:r>
          </a:p>
        </p:txBody>
      </p:sp>
    </p:spTree>
  </p:cSld>
  <p:clrMapOvr>
    <a:masterClrMapping xmlns:a="http://schemas.openxmlformats.org/drawingml/2006/main"/>
  </p:clrMapOvr>
</p:sld>
</file>