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00663a0ddd4a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b43e2ced0c4fcd"/>
  </p:sldMasterIdLst>
  <p:sldIdLst>
    <p:sldId xmlns:r="http://schemas.openxmlformats.org/officeDocument/2006/relationships" id="256" r:id="R13727d54f50f4a13"/>
    <p:sldId xmlns:r="http://schemas.openxmlformats.org/officeDocument/2006/relationships" id="257" r:id="R58356166ae0d450a"/>
    <p:sldId xmlns:r="http://schemas.openxmlformats.org/officeDocument/2006/relationships" id="258" r:id="Ra2d65cc81f8648ee"/>
    <p:sldId xmlns:r="http://schemas.openxmlformats.org/officeDocument/2006/relationships" id="259" r:id="Rae0b19e2b45f4fc8"/>
    <p:sldId xmlns:r="http://schemas.openxmlformats.org/officeDocument/2006/relationships" id="260" r:id="Rd55133712b3a46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b43e2ced0c4fcd" /><Relationship Type="http://schemas.openxmlformats.org/officeDocument/2006/relationships/slide" Target="/ppt/slides/slide1.xml" Id="R13727d54f50f4a13" /><Relationship Type="http://schemas.openxmlformats.org/officeDocument/2006/relationships/slide" Target="/ppt/slides/slide2.xml" Id="R58356166ae0d450a" /><Relationship Type="http://schemas.openxmlformats.org/officeDocument/2006/relationships/slide" Target="/ppt/slides/slide3.xml" Id="Ra2d65cc81f8648ee" /><Relationship Type="http://schemas.openxmlformats.org/officeDocument/2006/relationships/slide" Target="/ppt/slides/slide4.xml" Id="Rae0b19e2b45f4fc8" /><Relationship Type="http://schemas.openxmlformats.org/officeDocument/2006/relationships/slide" Target="/ppt/slides/slide5.xml" Id="Rd55133712b3a46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373eb4cf5041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5d92062d94bf3" /><Relationship Type="http://schemas.openxmlformats.org/officeDocument/2006/relationships/theme" Target="/ppt/slideMasters/theme/theme1.xml" Id="R92c7f8b478e74a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d5d92062d94b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a206fedc849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aec22aacb4b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cb4abb9614f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5147ce99344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84d57a6314d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TRELASTEN TVEDESTRAND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TRELASTEN TVEDESTRAND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980 378 608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