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282e1a00a846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520d063da64817"/>
  </p:sldMasterIdLst>
  <p:sldIdLst>
    <p:sldId xmlns:r="http://schemas.openxmlformats.org/officeDocument/2006/relationships" id="256" r:id="R21a7936c4c4a44e9"/>
    <p:sldId xmlns:r="http://schemas.openxmlformats.org/officeDocument/2006/relationships" id="257" r:id="R54602ab137c5432d"/>
    <p:sldId xmlns:r="http://schemas.openxmlformats.org/officeDocument/2006/relationships" id="258" r:id="Re2b7fe28d49e409e"/>
    <p:sldId xmlns:r="http://schemas.openxmlformats.org/officeDocument/2006/relationships" id="259" r:id="R57a5fefb77b547de"/>
    <p:sldId xmlns:r="http://schemas.openxmlformats.org/officeDocument/2006/relationships" id="260" r:id="Rb01e8e1783a84da0"/>
    <p:sldId xmlns:r="http://schemas.openxmlformats.org/officeDocument/2006/relationships" id="261" r:id="R6968348fffa645a5"/>
    <p:sldId xmlns:r="http://schemas.openxmlformats.org/officeDocument/2006/relationships" id="262" r:id="R45552743cd124c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520d063da64817" /><Relationship Type="http://schemas.openxmlformats.org/officeDocument/2006/relationships/slide" Target="/ppt/slides/slide1.xml" Id="R21a7936c4c4a44e9" /><Relationship Type="http://schemas.openxmlformats.org/officeDocument/2006/relationships/slide" Target="/ppt/slides/slide2.xml" Id="R54602ab137c5432d" /><Relationship Type="http://schemas.openxmlformats.org/officeDocument/2006/relationships/slide" Target="/ppt/slides/slide3.xml" Id="Re2b7fe28d49e409e" /><Relationship Type="http://schemas.openxmlformats.org/officeDocument/2006/relationships/slide" Target="/ppt/slides/slide4.xml" Id="R57a5fefb77b547de" /><Relationship Type="http://schemas.openxmlformats.org/officeDocument/2006/relationships/slide" Target="/ppt/slides/slide5.xml" Id="Rb01e8e1783a84da0" /><Relationship Type="http://schemas.openxmlformats.org/officeDocument/2006/relationships/slide" Target="/ppt/slides/slide6.xml" Id="R6968348fffa645a5" /><Relationship Type="http://schemas.openxmlformats.org/officeDocument/2006/relationships/slide" Target="/ppt/slides/slide7.xml" Id="R45552743cd124c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57df12b09748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e719a5b1a4e14" /><Relationship Type="http://schemas.openxmlformats.org/officeDocument/2006/relationships/theme" Target="/ppt/slideMasters/theme/theme1.xml" Id="Rd71a5cbf318941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7e719a5b1a4e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a595a936045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542549c404c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fec6c032d4b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efd54af9846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e200b29c346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233af6c0f49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d0f3f7a8a4f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SELBOE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SELBOE BYGG AS ble etablert [år] og holder til i Selbu.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31 593 327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2 975 981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2 229 662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9 573 860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22 386 910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ASKIL SELBOE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SELBOE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Liavegen 139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7580 Selbu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52 70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980 378 039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SELBOE BYGG AS</a:t>
            </a:r>
          </a:p>
        </p:txBody>
      </p:sp>
    </p:spTree>
  </p:cSld>
  <p:clrMapOvr>
    <a:masterClrMapping xmlns:a="http://schemas.openxmlformats.org/drawingml/2006/main"/>
  </p:clrMapOvr>
</p:sld>
</file>