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142316f5b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dc9ccba754044"/>
  </p:sldMasterIdLst>
  <p:sldIdLst>
    <p:sldId xmlns:r="http://schemas.openxmlformats.org/officeDocument/2006/relationships" id="256" r:id="Rb1b5263d01cc47c8"/>
    <p:sldId xmlns:r="http://schemas.openxmlformats.org/officeDocument/2006/relationships" id="257" r:id="R55a2a9b195b14404"/>
    <p:sldId xmlns:r="http://schemas.openxmlformats.org/officeDocument/2006/relationships" id="258" r:id="Re6278c7a99494232"/>
    <p:sldId xmlns:r="http://schemas.openxmlformats.org/officeDocument/2006/relationships" id="259" r:id="R94c1794bed134d42"/>
    <p:sldId xmlns:r="http://schemas.openxmlformats.org/officeDocument/2006/relationships" id="260" r:id="R9c284b3c9bac40c2"/>
    <p:sldId xmlns:r="http://schemas.openxmlformats.org/officeDocument/2006/relationships" id="261" r:id="R295daf98c8cf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dc9ccba754044" /><Relationship Type="http://schemas.openxmlformats.org/officeDocument/2006/relationships/slide" Target="/ppt/slides/slide1.xml" Id="Rb1b5263d01cc47c8" /><Relationship Type="http://schemas.openxmlformats.org/officeDocument/2006/relationships/slide" Target="/ppt/slides/slide2.xml" Id="R55a2a9b195b14404" /><Relationship Type="http://schemas.openxmlformats.org/officeDocument/2006/relationships/slide" Target="/ppt/slides/slide3.xml" Id="Re6278c7a99494232" /><Relationship Type="http://schemas.openxmlformats.org/officeDocument/2006/relationships/slide" Target="/ppt/slides/slide4.xml" Id="R94c1794bed134d42" /><Relationship Type="http://schemas.openxmlformats.org/officeDocument/2006/relationships/slide" Target="/ppt/slides/slide5.xml" Id="R9c284b3c9bac40c2" /><Relationship Type="http://schemas.openxmlformats.org/officeDocument/2006/relationships/slide" Target="/ppt/slides/slide6.xml" Id="R295daf98c8cf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83d599577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b9933b3b94ebf" /><Relationship Type="http://schemas.openxmlformats.org/officeDocument/2006/relationships/theme" Target="/ppt/slideMasters/theme/theme1.xml" Id="Rd2313dfadf8a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b9933b3b9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73bfdc44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4f37baf27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682755466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a6aa44fa3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3be8e83e341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36f474fe5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LANDRO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LANDRO ELEKTRO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LANDRO &amp; ALGRØY HOLDING AS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JOHN-INGE LANDRO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23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980 377 385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LANDRO ELEKTRO AS</a:t>
            </a:r>
          </a:p>
        </p:txBody>
      </p:sp>
    </p:spTree>
  </p:cSld>
  <p:clrMapOvr>
    <a:masterClrMapping xmlns:a="http://schemas.openxmlformats.org/drawingml/2006/main"/>
  </p:clrMapOvr>
</p:sld>
</file>