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6e462148f24b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17d6ee842f4ff3"/>
  </p:sldMasterIdLst>
  <p:sldIdLst>
    <p:sldId xmlns:r="http://schemas.openxmlformats.org/officeDocument/2006/relationships" id="256" r:id="Rd49dd3f92c674ebe"/>
    <p:sldId xmlns:r="http://schemas.openxmlformats.org/officeDocument/2006/relationships" id="257" r:id="R638ab8c256c94891"/>
    <p:sldId xmlns:r="http://schemas.openxmlformats.org/officeDocument/2006/relationships" id="258" r:id="R146249003e4540a4"/>
    <p:sldId xmlns:r="http://schemas.openxmlformats.org/officeDocument/2006/relationships" id="259" r:id="R29e0aaacd9ad4723"/>
    <p:sldId xmlns:r="http://schemas.openxmlformats.org/officeDocument/2006/relationships" id="260" r:id="R33f76c864bec45d8"/>
    <p:sldId xmlns:r="http://schemas.openxmlformats.org/officeDocument/2006/relationships" id="261" r:id="R1663bd46edd54021"/>
    <p:sldId xmlns:r="http://schemas.openxmlformats.org/officeDocument/2006/relationships" id="262" r:id="R19d9dc19fbc642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17d6ee842f4ff3" /><Relationship Type="http://schemas.openxmlformats.org/officeDocument/2006/relationships/slide" Target="/ppt/slides/slide1.xml" Id="Rd49dd3f92c674ebe" /><Relationship Type="http://schemas.openxmlformats.org/officeDocument/2006/relationships/slide" Target="/ppt/slides/slide2.xml" Id="R638ab8c256c94891" /><Relationship Type="http://schemas.openxmlformats.org/officeDocument/2006/relationships/slide" Target="/ppt/slides/slide3.xml" Id="R146249003e4540a4" /><Relationship Type="http://schemas.openxmlformats.org/officeDocument/2006/relationships/slide" Target="/ppt/slides/slide4.xml" Id="R29e0aaacd9ad4723" /><Relationship Type="http://schemas.openxmlformats.org/officeDocument/2006/relationships/slide" Target="/ppt/slides/slide5.xml" Id="R33f76c864bec45d8" /><Relationship Type="http://schemas.openxmlformats.org/officeDocument/2006/relationships/slide" Target="/ppt/slides/slide6.xml" Id="R1663bd46edd54021" /><Relationship Type="http://schemas.openxmlformats.org/officeDocument/2006/relationships/slide" Target="/ppt/slides/slide7.xml" Id="R19d9dc19fbc642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5d5208c8f545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41de7ff8e4505" /><Relationship Type="http://schemas.openxmlformats.org/officeDocument/2006/relationships/theme" Target="/ppt/slideMasters/theme/theme1.xml" Id="R0d8639e7a17242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241de7ff8e45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46bf38c894c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b2c15b9fa4c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b8e048086741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721df0fda46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f6fb377754f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0f84890bf41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298a03d644d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MENTO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MENTO AS ble etablert [år] og holder til i Tananger.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899 908 064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65 046 577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46 147 269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124 306 383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334 503 453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MENTO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Kontinentalvegen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48 11 03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post@mento.no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www.mento.no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980 376 591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MENTO AS</a:t>
            </a:r>
          </a:p>
        </p:txBody>
      </p:sp>
    </p:spTree>
  </p:cSld>
  <p:clrMapOvr>
    <a:masterClrMapping xmlns:a="http://schemas.openxmlformats.org/drawingml/2006/main"/>
  </p:clrMapOvr>
</p:sld>
</file>