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f33fb8da3140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84c926af3a4226"/>
  </p:sldMasterIdLst>
  <p:sldIdLst>
    <p:sldId xmlns:r="http://schemas.openxmlformats.org/officeDocument/2006/relationships" id="256" r:id="R0a412c341b8d4202"/>
    <p:sldId xmlns:r="http://schemas.openxmlformats.org/officeDocument/2006/relationships" id="257" r:id="R3ae93c14bf6e46d1"/>
    <p:sldId xmlns:r="http://schemas.openxmlformats.org/officeDocument/2006/relationships" id="258" r:id="Rec1ffd729e7b43d8"/>
    <p:sldId xmlns:r="http://schemas.openxmlformats.org/officeDocument/2006/relationships" id="259" r:id="Rdee3c55c0c58415e"/>
    <p:sldId xmlns:r="http://schemas.openxmlformats.org/officeDocument/2006/relationships" id="260" r:id="Rd3fa009b42a941e0"/>
    <p:sldId xmlns:r="http://schemas.openxmlformats.org/officeDocument/2006/relationships" id="261" r:id="Rbec8c6c28d654562"/>
    <p:sldId xmlns:r="http://schemas.openxmlformats.org/officeDocument/2006/relationships" id="262" r:id="R2fdcb7fe7fbd43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4c926af3a4226" /><Relationship Type="http://schemas.openxmlformats.org/officeDocument/2006/relationships/slide" Target="/ppt/slides/slide1.xml" Id="R0a412c341b8d4202" /><Relationship Type="http://schemas.openxmlformats.org/officeDocument/2006/relationships/slide" Target="/ppt/slides/slide2.xml" Id="R3ae93c14bf6e46d1" /><Relationship Type="http://schemas.openxmlformats.org/officeDocument/2006/relationships/slide" Target="/ppt/slides/slide3.xml" Id="Rec1ffd729e7b43d8" /><Relationship Type="http://schemas.openxmlformats.org/officeDocument/2006/relationships/slide" Target="/ppt/slides/slide4.xml" Id="Rdee3c55c0c58415e" /><Relationship Type="http://schemas.openxmlformats.org/officeDocument/2006/relationships/slide" Target="/ppt/slides/slide5.xml" Id="Rd3fa009b42a941e0" /><Relationship Type="http://schemas.openxmlformats.org/officeDocument/2006/relationships/slide" Target="/ppt/slides/slide6.xml" Id="Rbec8c6c28d654562" /><Relationship Type="http://schemas.openxmlformats.org/officeDocument/2006/relationships/slide" Target="/ppt/slides/slide7.xml" Id="R2fdcb7fe7fbd43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d095ff6624f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bc35d1dd34693" /><Relationship Type="http://schemas.openxmlformats.org/officeDocument/2006/relationships/theme" Target="/ppt/slideMasters/theme/theme1.xml" Id="Re61d71b3344d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6bc35d1dd346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5d95266c6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7b6e252604c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2a31af87d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77d28beb045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a3d5faef64c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bc0b945d24f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c5a388d0942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TRØNDERBRYGGERIET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TRØNDERBRYGGERIET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4 777 383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135 351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867 488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SVENNING THOR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980 368 173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TRØNDERBRYGGERIET AS</a:t>
            </a:r>
          </a:p>
        </p:txBody>
      </p:sp>
    </p:spTree>
  </p:cSld>
  <p:clrMapOvr>
    <a:masterClrMapping xmlns:a="http://schemas.openxmlformats.org/drawingml/2006/main"/>
  </p:clrMapOvr>
</p:sld>
</file>