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6b7c7f007f4a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a01c9fe90ec4ef2"/>
  </p:sldMasterIdLst>
  <p:sldIdLst>
    <p:sldId xmlns:r="http://schemas.openxmlformats.org/officeDocument/2006/relationships" id="256" r:id="R4f6f85b2e16443d1"/>
    <p:sldId xmlns:r="http://schemas.openxmlformats.org/officeDocument/2006/relationships" id="257" r:id="R999fe87d49c749a3"/>
    <p:sldId xmlns:r="http://schemas.openxmlformats.org/officeDocument/2006/relationships" id="258" r:id="Rfc1205f486ef4478"/>
    <p:sldId xmlns:r="http://schemas.openxmlformats.org/officeDocument/2006/relationships" id="259" r:id="Rb2b4a0829a374667"/>
    <p:sldId xmlns:r="http://schemas.openxmlformats.org/officeDocument/2006/relationships" id="260" r:id="R50ac63b50ffb4b2a"/>
    <p:sldId xmlns:r="http://schemas.openxmlformats.org/officeDocument/2006/relationships" id="261" r:id="Rf641d72948b14393"/>
    <p:sldId xmlns:r="http://schemas.openxmlformats.org/officeDocument/2006/relationships" id="262" r:id="R5e789a3cd480473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01c9fe90ec4ef2" /><Relationship Type="http://schemas.openxmlformats.org/officeDocument/2006/relationships/slide" Target="/ppt/slides/slide1.xml" Id="R4f6f85b2e16443d1" /><Relationship Type="http://schemas.openxmlformats.org/officeDocument/2006/relationships/slide" Target="/ppt/slides/slide2.xml" Id="R999fe87d49c749a3" /><Relationship Type="http://schemas.openxmlformats.org/officeDocument/2006/relationships/slide" Target="/ppt/slides/slide3.xml" Id="Rfc1205f486ef4478" /><Relationship Type="http://schemas.openxmlformats.org/officeDocument/2006/relationships/slide" Target="/ppt/slides/slide4.xml" Id="Rb2b4a0829a374667" /><Relationship Type="http://schemas.openxmlformats.org/officeDocument/2006/relationships/slide" Target="/ppt/slides/slide5.xml" Id="R50ac63b50ffb4b2a" /><Relationship Type="http://schemas.openxmlformats.org/officeDocument/2006/relationships/slide" Target="/ppt/slides/slide6.xml" Id="Rf641d72948b14393" /><Relationship Type="http://schemas.openxmlformats.org/officeDocument/2006/relationships/slide" Target="/ppt/slides/slide7.xml" Id="R5e789a3cd480473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f2af5c863274e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33a05a7a3a4dc7" /><Relationship Type="http://schemas.openxmlformats.org/officeDocument/2006/relationships/theme" Target="/ppt/slideMasters/theme/theme1.xml" Id="R83d5620354a24a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33a05a7a3a4d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bd328c2154a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747b9c1a649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81e997f02b49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8cc5a92f84f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90c751ecc42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c6c84a13641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42bb6bbfc24d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JEHA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JEHA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1 103 818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426 714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2 307 832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8 673 464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10 872 601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OLAV JENSEN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HALLAREN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Bratsbergvegen 139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7036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980 367 495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JEHA AS</a:t>
            </a:r>
          </a:p>
        </p:txBody>
      </p:sp>
    </p:spTree>
  </p:cSld>
  <p:clrMapOvr>
    <a:masterClrMapping xmlns:a="http://schemas.openxmlformats.org/drawingml/2006/main"/>
  </p:clrMapOvr>
</p:sld>
</file>