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a61b5fa87844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aa4bb8be7b4314"/>
  </p:sldMasterIdLst>
  <p:sldIdLst>
    <p:sldId xmlns:r="http://schemas.openxmlformats.org/officeDocument/2006/relationships" id="256" r:id="Rb37a8e3cb60c41da"/>
    <p:sldId xmlns:r="http://schemas.openxmlformats.org/officeDocument/2006/relationships" id="257" r:id="R55b7794b96f947ed"/>
    <p:sldId xmlns:r="http://schemas.openxmlformats.org/officeDocument/2006/relationships" id="258" r:id="R00a83cb3220548bf"/>
    <p:sldId xmlns:r="http://schemas.openxmlformats.org/officeDocument/2006/relationships" id="259" r:id="R87a854f56b754849"/>
    <p:sldId xmlns:r="http://schemas.openxmlformats.org/officeDocument/2006/relationships" id="260" r:id="R3f44faa3aa2c4bf1"/>
    <p:sldId xmlns:r="http://schemas.openxmlformats.org/officeDocument/2006/relationships" id="261" r:id="R1dd797f442764304"/>
    <p:sldId xmlns:r="http://schemas.openxmlformats.org/officeDocument/2006/relationships" id="262" r:id="Rca8add7bbf5745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aa4bb8be7b4314" /><Relationship Type="http://schemas.openxmlformats.org/officeDocument/2006/relationships/slide" Target="/ppt/slides/slide1.xml" Id="Rb37a8e3cb60c41da" /><Relationship Type="http://schemas.openxmlformats.org/officeDocument/2006/relationships/slide" Target="/ppt/slides/slide2.xml" Id="R55b7794b96f947ed" /><Relationship Type="http://schemas.openxmlformats.org/officeDocument/2006/relationships/slide" Target="/ppt/slides/slide3.xml" Id="R00a83cb3220548bf" /><Relationship Type="http://schemas.openxmlformats.org/officeDocument/2006/relationships/slide" Target="/ppt/slides/slide4.xml" Id="R87a854f56b754849" /><Relationship Type="http://schemas.openxmlformats.org/officeDocument/2006/relationships/slide" Target="/ppt/slides/slide5.xml" Id="R3f44faa3aa2c4bf1" /><Relationship Type="http://schemas.openxmlformats.org/officeDocument/2006/relationships/slide" Target="/ppt/slides/slide6.xml" Id="R1dd797f442764304" /><Relationship Type="http://schemas.openxmlformats.org/officeDocument/2006/relationships/slide" Target="/ppt/slides/slide7.xml" Id="Rca8add7bbf5745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a0185810f649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05a4439d14bd0" /><Relationship Type="http://schemas.openxmlformats.org/officeDocument/2006/relationships/theme" Target="/ppt/slideMasters/theme/theme1.xml" Id="Recc4830344d744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c05a4439d14b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65df97a6294b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e3ad09192440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bca63bcdd54c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118796bfc46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f443ca32e046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8a9bfdf8140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63b4f29cc46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JEHA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JEHA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JEHA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JEHA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JEHA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JEHA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1 103 818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426 714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2 307 832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8 673 464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10 872 601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JEHA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OLAV JENSEN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HALLAREN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JEHA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Bratsbergvegen 139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980 367 495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JEHA AS</a:t>
            </a:r>
          </a:p>
        </p:txBody>
      </p:sp>
    </p:spTree>
  </p:cSld>
  <p:clrMapOvr>
    <a:masterClrMapping xmlns:a="http://schemas.openxmlformats.org/drawingml/2006/main"/>
  </p:clrMapOvr>
</p:sld>
</file>