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ff1ce5d9d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6226445d44a27"/>
  </p:sldMasterIdLst>
  <p:sldIdLst>
    <p:sldId xmlns:r="http://schemas.openxmlformats.org/officeDocument/2006/relationships" id="256" r:id="R911291d7fd4041c4"/>
    <p:sldId xmlns:r="http://schemas.openxmlformats.org/officeDocument/2006/relationships" id="257" r:id="Rfeeeb41452e543c7"/>
    <p:sldId xmlns:r="http://schemas.openxmlformats.org/officeDocument/2006/relationships" id="258" r:id="R4b764312f29446af"/>
    <p:sldId xmlns:r="http://schemas.openxmlformats.org/officeDocument/2006/relationships" id="259" r:id="Rbf2d6fd16ef24d3d"/>
    <p:sldId xmlns:r="http://schemas.openxmlformats.org/officeDocument/2006/relationships" id="260" r:id="Rd502aea975c2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6226445d44a27" /><Relationship Type="http://schemas.openxmlformats.org/officeDocument/2006/relationships/slide" Target="/ppt/slides/slide1.xml" Id="R911291d7fd4041c4" /><Relationship Type="http://schemas.openxmlformats.org/officeDocument/2006/relationships/slide" Target="/ppt/slides/slide2.xml" Id="Rfeeeb41452e543c7" /><Relationship Type="http://schemas.openxmlformats.org/officeDocument/2006/relationships/slide" Target="/ppt/slides/slide3.xml" Id="R4b764312f29446af" /><Relationship Type="http://schemas.openxmlformats.org/officeDocument/2006/relationships/slide" Target="/ppt/slides/slide4.xml" Id="Rbf2d6fd16ef24d3d" /><Relationship Type="http://schemas.openxmlformats.org/officeDocument/2006/relationships/slide" Target="/ppt/slides/slide5.xml" Id="Rd502aea975c2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4a8a71fec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0fdffcfae4a45" /><Relationship Type="http://schemas.openxmlformats.org/officeDocument/2006/relationships/theme" Target="/ppt/slideMasters/theme/theme1.xml" Id="R337f6b4157c34f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0fdffcfae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b634f9fdc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c9c898726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82d9f6ae04d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c197dfe2a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6cb0cef21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KRISTIANIA ADVOKAT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KRISTIANIA ADVOKAT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KRISTIANIA ADVOKAT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KRISTIANIA ADVOKAT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KRISTIANIA ADVOKAT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KRISTIANIA ADVOKAT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KRISTIANIA ADVOKAT AS</a:t>
            </a:r>
          </a:p>
        </p:txBody>
      </p:sp>
    </p:spTree>
  </p:cSld>
  <p:clrMapOvr>
    <a:masterClrMapping xmlns:a="http://schemas.openxmlformats.org/drawingml/2006/main"/>
  </p:clrMapOvr>
</p:sld>
</file>