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149399ea4d4f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2bf87e08046d9"/>
  </p:sldMasterIdLst>
  <p:sldIdLst>
    <p:sldId xmlns:r="http://schemas.openxmlformats.org/officeDocument/2006/relationships" id="256" r:id="R3171f1f52bfb4d31"/>
    <p:sldId xmlns:r="http://schemas.openxmlformats.org/officeDocument/2006/relationships" id="257" r:id="Rd1d9f830a60140a5"/>
    <p:sldId xmlns:r="http://schemas.openxmlformats.org/officeDocument/2006/relationships" id="258" r:id="R03fadbde3af84aa0"/>
    <p:sldId xmlns:r="http://schemas.openxmlformats.org/officeDocument/2006/relationships" id="259" r:id="R75ae3ac438d24a2d"/>
    <p:sldId xmlns:r="http://schemas.openxmlformats.org/officeDocument/2006/relationships" id="260" r:id="Ra631c1d9a2b043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2bf87e08046d9" /><Relationship Type="http://schemas.openxmlformats.org/officeDocument/2006/relationships/slide" Target="/ppt/slides/slide1.xml" Id="R3171f1f52bfb4d31" /><Relationship Type="http://schemas.openxmlformats.org/officeDocument/2006/relationships/slide" Target="/ppt/slides/slide2.xml" Id="Rd1d9f830a60140a5" /><Relationship Type="http://schemas.openxmlformats.org/officeDocument/2006/relationships/slide" Target="/ppt/slides/slide3.xml" Id="R03fadbde3af84aa0" /><Relationship Type="http://schemas.openxmlformats.org/officeDocument/2006/relationships/slide" Target="/ppt/slides/slide4.xml" Id="R75ae3ac438d24a2d" /><Relationship Type="http://schemas.openxmlformats.org/officeDocument/2006/relationships/slide" Target="/ppt/slides/slide5.xml" Id="Ra631c1d9a2b043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d1230d9074c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22f029c544c63" /><Relationship Type="http://schemas.openxmlformats.org/officeDocument/2006/relationships/theme" Target="/ppt/slideMasters/theme/theme1.xml" Id="Ra55bef8a800243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422f029c544c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8d02b0aaf4c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4edad3b4445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fb0bcb62e4d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5547c873549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d854283b9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