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fcc5461602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efcece67b4ee7"/>
  </p:sldMasterIdLst>
  <p:sldIdLst>
    <p:sldId xmlns:r="http://schemas.openxmlformats.org/officeDocument/2006/relationships" id="256" r:id="R7fb8c039b2a44076"/>
    <p:sldId xmlns:r="http://schemas.openxmlformats.org/officeDocument/2006/relationships" id="257" r:id="Rb42f6a8007084172"/>
    <p:sldId xmlns:r="http://schemas.openxmlformats.org/officeDocument/2006/relationships" id="258" r:id="Re46f8b79c538484d"/>
    <p:sldId xmlns:r="http://schemas.openxmlformats.org/officeDocument/2006/relationships" id="259" r:id="Rb2ab000954b04dba"/>
    <p:sldId xmlns:r="http://schemas.openxmlformats.org/officeDocument/2006/relationships" id="260" r:id="Re9cde23982aa400e"/>
    <p:sldId xmlns:r="http://schemas.openxmlformats.org/officeDocument/2006/relationships" id="261" r:id="R893fe9d6f1f440e8"/>
    <p:sldId xmlns:r="http://schemas.openxmlformats.org/officeDocument/2006/relationships" id="262" r:id="R5b97ebf37d71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efcece67b4ee7" /><Relationship Type="http://schemas.openxmlformats.org/officeDocument/2006/relationships/slide" Target="/ppt/slides/slide1.xml" Id="R7fb8c039b2a44076" /><Relationship Type="http://schemas.openxmlformats.org/officeDocument/2006/relationships/slide" Target="/ppt/slides/slide2.xml" Id="Rb42f6a8007084172" /><Relationship Type="http://schemas.openxmlformats.org/officeDocument/2006/relationships/slide" Target="/ppt/slides/slide3.xml" Id="Re46f8b79c538484d" /><Relationship Type="http://schemas.openxmlformats.org/officeDocument/2006/relationships/slide" Target="/ppt/slides/slide4.xml" Id="Rb2ab000954b04dba" /><Relationship Type="http://schemas.openxmlformats.org/officeDocument/2006/relationships/slide" Target="/ppt/slides/slide5.xml" Id="Re9cde23982aa400e" /><Relationship Type="http://schemas.openxmlformats.org/officeDocument/2006/relationships/slide" Target="/ppt/slides/slide6.xml" Id="R893fe9d6f1f440e8" /><Relationship Type="http://schemas.openxmlformats.org/officeDocument/2006/relationships/slide" Target="/ppt/slides/slide7.xml" Id="R5b97ebf37d71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e14cce122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261b825344b4a" /><Relationship Type="http://schemas.openxmlformats.org/officeDocument/2006/relationships/theme" Target="/ppt/slideMasters/theme/theme1.xml" Id="Ra8a164b3424b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2261b82534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5860585ba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13b3f3af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cca51531b4a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375c2553c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319339e8e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2b445b19f4b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9812e921d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CERMAQ FINNMARK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CERMAQ FINNMARK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2 696 063 537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129 432 044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146 465 977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1 773 037 561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4 006 779 948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CERMAQ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980 361 306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CERMAQ FINNMARK AS</a:t>
            </a:r>
          </a:p>
        </p:txBody>
      </p:sp>
    </p:spTree>
  </p:cSld>
  <p:clrMapOvr>
    <a:masterClrMapping xmlns:a="http://schemas.openxmlformats.org/drawingml/2006/main"/>
  </p:clrMapOvr>
</p:sld>
</file>