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bef7a600248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b957fe3bec4b5b"/>
  </p:sldMasterIdLst>
  <p:sldIdLst>
    <p:sldId xmlns:r="http://schemas.openxmlformats.org/officeDocument/2006/relationships" id="256" r:id="R3c6d7543bbdb4932"/>
    <p:sldId xmlns:r="http://schemas.openxmlformats.org/officeDocument/2006/relationships" id="257" r:id="Rf60b042d8fd04847"/>
    <p:sldId xmlns:r="http://schemas.openxmlformats.org/officeDocument/2006/relationships" id="258" r:id="Rbc17b8f0a02f4b84"/>
    <p:sldId xmlns:r="http://schemas.openxmlformats.org/officeDocument/2006/relationships" id="259" r:id="R58461ac8e3044995"/>
    <p:sldId xmlns:r="http://schemas.openxmlformats.org/officeDocument/2006/relationships" id="260" r:id="R6dc4e02e85604d1f"/>
    <p:sldId xmlns:r="http://schemas.openxmlformats.org/officeDocument/2006/relationships" id="261" r:id="R0f32c1cf966f4a25"/>
    <p:sldId xmlns:r="http://schemas.openxmlformats.org/officeDocument/2006/relationships" id="262" r:id="R7ce750d088494c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b957fe3bec4b5b" /><Relationship Type="http://schemas.openxmlformats.org/officeDocument/2006/relationships/slide" Target="/ppt/slides/slide1.xml" Id="R3c6d7543bbdb4932" /><Relationship Type="http://schemas.openxmlformats.org/officeDocument/2006/relationships/slide" Target="/ppt/slides/slide2.xml" Id="Rf60b042d8fd04847" /><Relationship Type="http://schemas.openxmlformats.org/officeDocument/2006/relationships/slide" Target="/ppt/slides/slide3.xml" Id="Rbc17b8f0a02f4b84" /><Relationship Type="http://schemas.openxmlformats.org/officeDocument/2006/relationships/slide" Target="/ppt/slides/slide4.xml" Id="R58461ac8e3044995" /><Relationship Type="http://schemas.openxmlformats.org/officeDocument/2006/relationships/slide" Target="/ppt/slides/slide5.xml" Id="R6dc4e02e85604d1f" /><Relationship Type="http://schemas.openxmlformats.org/officeDocument/2006/relationships/slide" Target="/ppt/slides/slide6.xml" Id="R0f32c1cf966f4a25" /><Relationship Type="http://schemas.openxmlformats.org/officeDocument/2006/relationships/slide" Target="/ppt/slides/slide7.xml" Id="R7ce750d088494c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64b51c1a62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39d53f1db4ec4" /><Relationship Type="http://schemas.openxmlformats.org/officeDocument/2006/relationships/theme" Target="/ppt/slideMasters/theme/theme1.xml" Id="R610fa49293c443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f39d53f1db4e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c5054e65b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3b032898e44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ab0ef15664e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0285a2c7d4a3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554d9dfcd48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782cef43047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1891d0e01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PETIMA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PETIMA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3 397 937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12 901 988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35 029 019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47 256 952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PETER TIDEMAND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Malling &amp; Co Forvaltning AS, Dronning Mauds gate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24 02 80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www.mallingco.no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980 357 708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PETIMA INVEST AS</a:t>
            </a:r>
          </a:p>
        </p:txBody>
      </p:sp>
    </p:spTree>
  </p:cSld>
  <p:clrMapOvr>
    <a:masterClrMapping xmlns:a="http://schemas.openxmlformats.org/drawingml/2006/main"/>
  </p:clrMapOvr>
</p:sld>
</file>