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228fd34f349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243208f3a4cbe"/>
  </p:sldMasterIdLst>
  <p:sldIdLst>
    <p:sldId xmlns:r="http://schemas.openxmlformats.org/officeDocument/2006/relationships" id="256" r:id="Rb51ea619fbe04215"/>
    <p:sldId xmlns:r="http://schemas.openxmlformats.org/officeDocument/2006/relationships" id="257" r:id="R1ae61b87d6a34640"/>
    <p:sldId xmlns:r="http://schemas.openxmlformats.org/officeDocument/2006/relationships" id="258" r:id="R6fc15b9395ab4435"/>
    <p:sldId xmlns:r="http://schemas.openxmlformats.org/officeDocument/2006/relationships" id="259" r:id="Rc7e1fb776dd14650"/>
    <p:sldId xmlns:r="http://schemas.openxmlformats.org/officeDocument/2006/relationships" id="260" r:id="R709414ff702f4d08"/>
    <p:sldId xmlns:r="http://schemas.openxmlformats.org/officeDocument/2006/relationships" id="261" r:id="Rb89d75eed1614c0c"/>
    <p:sldId xmlns:r="http://schemas.openxmlformats.org/officeDocument/2006/relationships" id="262" r:id="Rd06b60afe5ec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243208f3a4cbe" /><Relationship Type="http://schemas.openxmlformats.org/officeDocument/2006/relationships/slide" Target="/ppt/slides/slide1.xml" Id="Rb51ea619fbe04215" /><Relationship Type="http://schemas.openxmlformats.org/officeDocument/2006/relationships/slide" Target="/ppt/slides/slide2.xml" Id="R1ae61b87d6a34640" /><Relationship Type="http://schemas.openxmlformats.org/officeDocument/2006/relationships/slide" Target="/ppt/slides/slide3.xml" Id="R6fc15b9395ab4435" /><Relationship Type="http://schemas.openxmlformats.org/officeDocument/2006/relationships/slide" Target="/ppt/slides/slide4.xml" Id="Rc7e1fb776dd14650" /><Relationship Type="http://schemas.openxmlformats.org/officeDocument/2006/relationships/slide" Target="/ppt/slides/slide5.xml" Id="R709414ff702f4d08" /><Relationship Type="http://schemas.openxmlformats.org/officeDocument/2006/relationships/slide" Target="/ppt/slides/slide6.xml" Id="Rb89d75eed1614c0c" /><Relationship Type="http://schemas.openxmlformats.org/officeDocument/2006/relationships/slide" Target="/ppt/slides/slide7.xml" Id="Rd06b60afe5ec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2ee9186014f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0044a21b0468d" /><Relationship Type="http://schemas.openxmlformats.org/officeDocument/2006/relationships/theme" Target="/ppt/slideMasters/theme/theme1.xml" Id="R632d2f30b430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a0044a21b0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44ebe2fea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81fccd841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4daa98cb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e961d127a4c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7f68dbded47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525c0c2d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732926fd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