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5b92ed59ab40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9aa105f8334d75"/>
  </p:sldMasterIdLst>
  <p:sldIdLst>
    <p:sldId xmlns:r="http://schemas.openxmlformats.org/officeDocument/2006/relationships" id="256" r:id="Rd0cfb4a9b295483d"/>
    <p:sldId xmlns:r="http://schemas.openxmlformats.org/officeDocument/2006/relationships" id="257" r:id="R40b46fe51c4349eb"/>
    <p:sldId xmlns:r="http://schemas.openxmlformats.org/officeDocument/2006/relationships" id="258" r:id="Rf968474b20af48de"/>
    <p:sldId xmlns:r="http://schemas.openxmlformats.org/officeDocument/2006/relationships" id="259" r:id="R349b73e12dd748f9"/>
    <p:sldId xmlns:r="http://schemas.openxmlformats.org/officeDocument/2006/relationships" id="260" r:id="R090a7a1f53e24a06"/>
    <p:sldId xmlns:r="http://schemas.openxmlformats.org/officeDocument/2006/relationships" id="261" r:id="Ra5e6c41d705a49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aa105f8334d75" /><Relationship Type="http://schemas.openxmlformats.org/officeDocument/2006/relationships/slide" Target="/ppt/slides/slide1.xml" Id="Rd0cfb4a9b295483d" /><Relationship Type="http://schemas.openxmlformats.org/officeDocument/2006/relationships/slide" Target="/ppt/slides/slide2.xml" Id="R40b46fe51c4349eb" /><Relationship Type="http://schemas.openxmlformats.org/officeDocument/2006/relationships/slide" Target="/ppt/slides/slide3.xml" Id="Rf968474b20af48de" /><Relationship Type="http://schemas.openxmlformats.org/officeDocument/2006/relationships/slide" Target="/ppt/slides/slide4.xml" Id="R349b73e12dd748f9" /><Relationship Type="http://schemas.openxmlformats.org/officeDocument/2006/relationships/slide" Target="/ppt/slides/slide5.xml" Id="R090a7a1f53e24a06" /><Relationship Type="http://schemas.openxmlformats.org/officeDocument/2006/relationships/slide" Target="/ppt/slides/slide6.xml" Id="Ra5e6c41d705a49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f6fde6b284d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dbc80937a4fc9" /><Relationship Type="http://schemas.openxmlformats.org/officeDocument/2006/relationships/theme" Target="/ppt/slideMasters/theme/theme1.xml" Id="R91de5b4cfb3447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1dbc80937a4f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df342313641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9dfe37abe45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71fed2f5944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471abe0c94a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38f4a7b7648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9ae99ef994f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