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ce266cb0394a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c7c3577871467c"/>
  </p:sldMasterIdLst>
  <p:sldIdLst>
    <p:sldId xmlns:r="http://schemas.openxmlformats.org/officeDocument/2006/relationships" id="256" r:id="R5235b64873da4573"/>
    <p:sldId xmlns:r="http://schemas.openxmlformats.org/officeDocument/2006/relationships" id="257" r:id="Rf138c1cb3f254883"/>
    <p:sldId xmlns:r="http://schemas.openxmlformats.org/officeDocument/2006/relationships" id="258" r:id="R146818e4f731411c"/>
    <p:sldId xmlns:r="http://schemas.openxmlformats.org/officeDocument/2006/relationships" id="259" r:id="R591ad896b0424e0f"/>
    <p:sldId xmlns:r="http://schemas.openxmlformats.org/officeDocument/2006/relationships" id="260" r:id="R3ef3b4770a5e4939"/>
    <p:sldId xmlns:r="http://schemas.openxmlformats.org/officeDocument/2006/relationships" id="261" r:id="Re9e8a6ed1fa94b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c7c3577871467c" /><Relationship Type="http://schemas.openxmlformats.org/officeDocument/2006/relationships/slide" Target="/ppt/slides/slide1.xml" Id="R5235b64873da4573" /><Relationship Type="http://schemas.openxmlformats.org/officeDocument/2006/relationships/slide" Target="/ppt/slides/slide2.xml" Id="Rf138c1cb3f254883" /><Relationship Type="http://schemas.openxmlformats.org/officeDocument/2006/relationships/slide" Target="/ppt/slides/slide3.xml" Id="R146818e4f731411c" /><Relationship Type="http://schemas.openxmlformats.org/officeDocument/2006/relationships/slide" Target="/ppt/slides/slide4.xml" Id="R591ad896b0424e0f" /><Relationship Type="http://schemas.openxmlformats.org/officeDocument/2006/relationships/slide" Target="/ppt/slides/slide5.xml" Id="R3ef3b4770a5e4939" /><Relationship Type="http://schemas.openxmlformats.org/officeDocument/2006/relationships/slide" Target="/ppt/slides/slide6.xml" Id="Re9e8a6ed1fa94b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d499ee5d0840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52b2bb9d5c49d5" /><Relationship Type="http://schemas.openxmlformats.org/officeDocument/2006/relationships/theme" Target="/ppt/slideMasters/theme/theme1.xml" Id="Rcfc5c72ff78a49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52b2bb9d5c49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9efb73d2e41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64ad5325644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591b9fcd34b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9f31e5b3647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3ad8ec4f649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f3df17bc44e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PETIMA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Malling &amp; Co Forvaltning AS, Dronning Mauds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02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post@mallingco.no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www.mallingco.no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980 357 708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