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8042208b15b4c4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42d670c8c254387"/>
  </p:sldMasterIdLst>
  <p:sldIdLst>
    <p:sldId xmlns:r="http://schemas.openxmlformats.org/officeDocument/2006/relationships" id="256" r:id="R5ae999e96d7c48ba"/>
    <p:sldId xmlns:r="http://schemas.openxmlformats.org/officeDocument/2006/relationships" id="257" r:id="Rd1670bc5c661425e"/>
    <p:sldId xmlns:r="http://schemas.openxmlformats.org/officeDocument/2006/relationships" id="258" r:id="R40079a8c89404a0e"/>
    <p:sldId xmlns:r="http://schemas.openxmlformats.org/officeDocument/2006/relationships" id="259" r:id="R47437c52caaa44b4"/>
    <p:sldId xmlns:r="http://schemas.openxmlformats.org/officeDocument/2006/relationships" id="260" r:id="R0f7d4955629a43a7"/>
    <p:sldId xmlns:r="http://schemas.openxmlformats.org/officeDocument/2006/relationships" id="261" r:id="R5a3f9769fe2e4523"/>
    <p:sldId xmlns:r="http://schemas.openxmlformats.org/officeDocument/2006/relationships" id="262" r:id="R86a26e9958274f1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42d670c8c254387" /><Relationship Type="http://schemas.openxmlformats.org/officeDocument/2006/relationships/slide" Target="/ppt/slides/slide1.xml" Id="R5ae999e96d7c48ba" /><Relationship Type="http://schemas.openxmlformats.org/officeDocument/2006/relationships/slide" Target="/ppt/slides/slide2.xml" Id="Rd1670bc5c661425e" /><Relationship Type="http://schemas.openxmlformats.org/officeDocument/2006/relationships/slide" Target="/ppt/slides/slide3.xml" Id="R40079a8c89404a0e" /><Relationship Type="http://schemas.openxmlformats.org/officeDocument/2006/relationships/slide" Target="/ppt/slides/slide4.xml" Id="R47437c52caaa44b4" /><Relationship Type="http://schemas.openxmlformats.org/officeDocument/2006/relationships/slide" Target="/ppt/slides/slide5.xml" Id="R0f7d4955629a43a7" /><Relationship Type="http://schemas.openxmlformats.org/officeDocument/2006/relationships/slide" Target="/ppt/slides/slide6.xml" Id="R5a3f9769fe2e4523" /><Relationship Type="http://schemas.openxmlformats.org/officeDocument/2006/relationships/slide" Target="/ppt/slides/slide7.xml" Id="R86a26e9958274f1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795c2fa06cb4fe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728639979c48c9" /><Relationship Type="http://schemas.openxmlformats.org/officeDocument/2006/relationships/theme" Target="/ppt/slideMasters/theme/theme1.xml" Id="R753454208b7545b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9728639979c48c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4b83ee4dbb44e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1b1cba24b0447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61ed62b2b147b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ff01c2976343a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48e6d369ba48e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bd6291bfb0455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ee12f498a04b3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MOMA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MOMA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MOMA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MOMA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MOMA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MOMA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−372 133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10 784 104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22 558 182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23 460 729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MOMA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 ALEXANDER MALLING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MOMA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Malling &amp; Co Forvaltning AS, Dronning Mauds gate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24 02 80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post@mallingco.no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www.mallingco.no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980 356 663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MOMA INVEST AS</a:t>
            </a:r>
          </a:p>
        </p:txBody>
      </p:sp>
    </p:spTree>
  </p:cSld>
  <p:clrMapOvr>
    <a:masterClrMapping xmlns:a="http://schemas.openxmlformats.org/drawingml/2006/main"/>
  </p:clrMapOvr>
</p:sld>
</file>