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8a20ceafa641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e02e8cbd2d431c"/>
  </p:sldMasterIdLst>
  <p:sldIdLst>
    <p:sldId xmlns:r="http://schemas.openxmlformats.org/officeDocument/2006/relationships" id="256" r:id="Rc5224fbf53444d7f"/>
    <p:sldId xmlns:r="http://schemas.openxmlformats.org/officeDocument/2006/relationships" id="257" r:id="R3afaa56a5b94474f"/>
    <p:sldId xmlns:r="http://schemas.openxmlformats.org/officeDocument/2006/relationships" id="258" r:id="R508d5fd3d4314aa2"/>
    <p:sldId xmlns:r="http://schemas.openxmlformats.org/officeDocument/2006/relationships" id="259" r:id="Rf15add7782534233"/>
    <p:sldId xmlns:r="http://schemas.openxmlformats.org/officeDocument/2006/relationships" id="260" r:id="R0dd93cc20b5043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e02e8cbd2d431c" /><Relationship Type="http://schemas.openxmlformats.org/officeDocument/2006/relationships/slide" Target="/ppt/slides/slide1.xml" Id="Rc5224fbf53444d7f" /><Relationship Type="http://schemas.openxmlformats.org/officeDocument/2006/relationships/slide" Target="/ppt/slides/slide2.xml" Id="R3afaa56a5b94474f" /><Relationship Type="http://schemas.openxmlformats.org/officeDocument/2006/relationships/slide" Target="/ppt/slides/slide3.xml" Id="R508d5fd3d4314aa2" /><Relationship Type="http://schemas.openxmlformats.org/officeDocument/2006/relationships/slide" Target="/ppt/slides/slide4.xml" Id="Rf15add7782534233" /><Relationship Type="http://schemas.openxmlformats.org/officeDocument/2006/relationships/slide" Target="/ppt/slides/slide5.xml" Id="R0dd93cc20b5043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e73caa8ee4a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884536f5e4d8d" /><Relationship Type="http://schemas.openxmlformats.org/officeDocument/2006/relationships/theme" Target="/ppt/slideMasters/theme/theme1.xml" Id="R45ad910983c64c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d884536f5e4d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055073dfe40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81feb3e684e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dad929e3643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fb24be0644a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f22ab952e48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BÆRUM PLASTSERVICE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 PLASTSERVICE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BÆRUM PLASTSERVICE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 PLASTSERVICE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 PLASTSERVICE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 PLASTSERVICE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980 356 647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 PLASTSERVICE AS</a:t>
            </a:r>
          </a:p>
        </p:txBody>
      </p:sp>
    </p:spTree>
  </p:cSld>
  <p:clrMapOvr>
    <a:masterClrMapping xmlns:a="http://schemas.openxmlformats.org/drawingml/2006/main"/>
  </p:clrMapOvr>
</p:sld>
</file>