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6ee5334194c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e62b033d414cce"/>
  </p:sldMasterIdLst>
  <p:sldIdLst>
    <p:sldId xmlns:r="http://schemas.openxmlformats.org/officeDocument/2006/relationships" id="256" r:id="Rcb7e89fefd644425"/>
    <p:sldId xmlns:r="http://schemas.openxmlformats.org/officeDocument/2006/relationships" id="257" r:id="R46bf5742809a43ee"/>
    <p:sldId xmlns:r="http://schemas.openxmlformats.org/officeDocument/2006/relationships" id="258" r:id="Rd861e4cc571646b6"/>
    <p:sldId xmlns:r="http://schemas.openxmlformats.org/officeDocument/2006/relationships" id="259" r:id="Rfa41b68ba5034c6c"/>
    <p:sldId xmlns:r="http://schemas.openxmlformats.org/officeDocument/2006/relationships" id="260" r:id="R41bcd690d4244d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62b033d414cce" /><Relationship Type="http://schemas.openxmlformats.org/officeDocument/2006/relationships/slide" Target="/ppt/slides/slide1.xml" Id="Rcb7e89fefd644425" /><Relationship Type="http://schemas.openxmlformats.org/officeDocument/2006/relationships/slide" Target="/ppt/slides/slide2.xml" Id="R46bf5742809a43ee" /><Relationship Type="http://schemas.openxmlformats.org/officeDocument/2006/relationships/slide" Target="/ppt/slides/slide3.xml" Id="Rd861e4cc571646b6" /><Relationship Type="http://schemas.openxmlformats.org/officeDocument/2006/relationships/slide" Target="/ppt/slides/slide4.xml" Id="Rfa41b68ba5034c6c" /><Relationship Type="http://schemas.openxmlformats.org/officeDocument/2006/relationships/slide" Target="/ppt/slides/slide5.xml" Id="R41bcd690d4244d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2828a249349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4ea3c66bb4973" /><Relationship Type="http://schemas.openxmlformats.org/officeDocument/2006/relationships/theme" Target="/ppt/slideMasters/theme/theme1.xml" Id="R1937d9e926a844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64ea3c66bb49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e47cab7b743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2da0bff68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d48448a44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f9386a201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a8a083992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FIRKALL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FIRKALL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980 354 865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FIRKALL AS</a:t>
            </a:r>
          </a:p>
        </p:txBody>
      </p:sp>
    </p:spTree>
  </p:cSld>
  <p:clrMapOvr>
    <a:masterClrMapping xmlns:a="http://schemas.openxmlformats.org/drawingml/2006/main"/>
  </p:clrMapOvr>
</p:sld>
</file>