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01f2719a9d4e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ec7bc652564e82"/>
  </p:sldMasterIdLst>
  <p:sldIdLst>
    <p:sldId xmlns:r="http://schemas.openxmlformats.org/officeDocument/2006/relationships" id="256" r:id="R2d1eca51f5a44401"/>
    <p:sldId xmlns:r="http://schemas.openxmlformats.org/officeDocument/2006/relationships" id="257" r:id="R7a17d6f24a7b419a"/>
    <p:sldId xmlns:r="http://schemas.openxmlformats.org/officeDocument/2006/relationships" id="258" r:id="Re26585c886954847"/>
    <p:sldId xmlns:r="http://schemas.openxmlformats.org/officeDocument/2006/relationships" id="259" r:id="R2b907c20cc394ac5"/>
    <p:sldId xmlns:r="http://schemas.openxmlformats.org/officeDocument/2006/relationships" id="260" r:id="R03d0d9b345f14202"/>
    <p:sldId xmlns:r="http://schemas.openxmlformats.org/officeDocument/2006/relationships" id="261" r:id="Rddde766c07114c57"/>
    <p:sldId xmlns:r="http://schemas.openxmlformats.org/officeDocument/2006/relationships" id="262" r:id="Rc32819756e2a4c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ec7bc652564e82" /><Relationship Type="http://schemas.openxmlformats.org/officeDocument/2006/relationships/slide" Target="/ppt/slides/slide1.xml" Id="R2d1eca51f5a44401" /><Relationship Type="http://schemas.openxmlformats.org/officeDocument/2006/relationships/slide" Target="/ppt/slides/slide2.xml" Id="R7a17d6f24a7b419a" /><Relationship Type="http://schemas.openxmlformats.org/officeDocument/2006/relationships/slide" Target="/ppt/slides/slide3.xml" Id="Re26585c886954847" /><Relationship Type="http://schemas.openxmlformats.org/officeDocument/2006/relationships/slide" Target="/ppt/slides/slide4.xml" Id="R2b907c20cc394ac5" /><Relationship Type="http://schemas.openxmlformats.org/officeDocument/2006/relationships/slide" Target="/ppt/slides/slide5.xml" Id="R03d0d9b345f14202" /><Relationship Type="http://schemas.openxmlformats.org/officeDocument/2006/relationships/slide" Target="/ppt/slides/slide6.xml" Id="Rddde766c07114c57" /><Relationship Type="http://schemas.openxmlformats.org/officeDocument/2006/relationships/slide" Target="/ppt/slides/slide7.xml" Id="Rc32819756e2a4c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a480bdf57141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cf74c94ef4875" /><Relationship Type="http://schemas.openxmlformats.org/officeDocument/2006/relationships/theme" Target="/ppt/slideMasters/theme/theme1.xml" Id="R865a240548fc43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7cf74c94ef48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1daa389f045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fe9ea0e8648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3733f1dee42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d6721423e47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535fb2d9349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ee708fca74c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b36df28c447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PARK &amp; ANLEGGSTJENESTER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 &amp; ANLEGGSTJENESTER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 &amp; ANLEGGSTJENESTER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 &amp; ANLEGGSTJENESTER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 &amp; ANLEGGSTJENESTER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 &amp; ANLEGGSTJENESTER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48 699 917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4 903 482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3 975 511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20 775 613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29 251 908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 &amp; ANLEGGSTJENESTER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JEHA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 &amp; ANLEGGSTJENESTER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Bratsbergvegen 139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980 348 954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 &amp; ANLEGGSTJENESTER AS</a:t>
            </a:r>
          </a:p>
        </p:txBody>
      </p:sp>
    </p:spTree>
  </p:cSld>
  <p:clrMapOvr>
    <a:masterClrMapping xmlns:a="http://schemas.openxmlformats.org/drawingml/2006/main"/>
  </p:clrMapOvr>
</p:sld>
</file>