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9a35125e2a4e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b8a1ed34ad40be"/>
  </p:sldMasterIdLst>
  <p:sldIdLst>
    <p:sldId xmlns:r="http://schemas.openxmlformats.org/officeDocument/2006/relationships" id="256" r:id="R25c3dd06efae44a4"/>
    <p:sldId xmlns:r="http://schemas.openxmlformats.org/officeDocument/2006/relationships" id="257" r:id="R40db24e55c224cfe"/>
    <p:sldId xmlns:r="http://schemas.openxmlformats.org/officeDocument/2006/relationships" id="258" r:id="R9123d54f2e674aba"/>
    <p:sldId xmlns:r="http://schemas.openxmlformats.org/officeDocument/2006/relationships" id="259" r:id="R7f4a8fd94116430a"/>
    <p:sldId xmlns:r="http://schemas.openxmlformats.org/officeDocument/2006/relationships" id="260" r:id="Rcc49d6cdcec447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b8a1ed34ad40be" /><Relationship Type="http://schemas.openxmlformats.org/officeDocument/2006/relationships/slide" Target="/ppt/slides/slide1.xml" Id="R25c3dd06efae44a4" /><Relationship Type="http://schemas.openxmlformats.org/officeDocument/2006/relationships/slide" Target="/ppt/slides/slide2.xml" Id="R40db24e55c224cfe" /><Relationship Type="http://schemas.openxmlformats.org/officeDocument/2006/relationships/slide" Target="/ppt/slides/slide3.xml" Id="R9123d54f2e674aba" /><Relationship Type="http://schemas.openxmlformats.org/officeDocument/2006/relationships/slide" Target="/ppt/slides/slide4.xml" Id="R7f4a8fd94116430a" /><Relationship Type="http://schemas.openxmlformats.org/officeDocument/2006/relationships/slide" Target="/ppt/slides/slide5.xml" Id="Rcc49d6cdcec447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e509b74bcd43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bc7b124434c06" /><Relationship Type="http://schemas.openxmlformats.org/officeDocument/2006/relationships/theme" Target="/ppt/slideMasters/theme/theme1.xml" Id="R683ce4d4a2fd44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ebc7b124434c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6b625398e44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716a05c274a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0315c40fa4a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d8c2f789b4c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783fef32243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MEIERIGÅRDEN KLÆR &amp; SKO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MEIERIGÅRDEN KLÆR &amp;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MEIERIGÅRDEN KLÆR &amp; SKO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MEIERIGÅRDEN KLÆR &amp;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MEIERIGÅRDEN KLÆR &amp;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MEIERIGÅRDEN KLÆR &amp;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980 346 455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MEIERIGÅRDEN KLÆR &amp; SKO AS</a:t>
            </a:r>
          </a:p>
        </p:txBody>
      </p:sp>
    </p:spTree>
  </p:cSld>
  <p:clrMapOvr>
    <a:masterClrMapping xmlns:a="http://schemas.openxmlformats.org/drawingml/2006/main"/>
  </p:clrMapOvr>
</p:sld>
</file>