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83eeaadf0546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e99117b65047b4"/>
  </p:sldMasterIdLst>
  <p:sldIdLst>
    <p:sldId xmlns:r="http://schemas.openxmlformats.org/officeDocument/2006/relationships" id="256" r:id="R7b78a9b8d9d94b8a"/>
    <p:sldId xmlns:r="http://schemas.openxmlformats.org/officeDocument/2006/relationships" id="257" r:id="R6130329928724587"/>
    <p:sldId xmlns:r="http://schemas.openxmlformats.org/officeDocument/2006/relationships" id="258" r:id="R7b1b730271354eb8"/>
    <p:sldId xmlns:r="http://schemas.openxmlformats.org/officeDocument/2006/relationships" id="259" r:id="R96533186b6ac4000"/>
    <p:sldId xmlns:r="http://schemas.openxmlformats.org/officeDocument/2006/relationships" id="260" r:id="R424611e8aa2c47f2"/>
    <p:sldId xmlns:r="http://schemas.openxmlformats.org/officeDocument/2006/relationships" id="261" r:id="R8ae934dc898b464a"/>
    <p:sldId xmlns:r="http://schemas.openxmlformats.org/officeDocument/2006/relationships" id="262" r:id="R6e7c53e2e9ab47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e99117b65047b4" /><Relationship Type="http://schemas.openxmlformats.org/officeDocument/2006/relationships/slide" Target="/ppt/slides/slide1.xml" Id="R7b78a9b8d9d94b8a" /><Relationship Type="http://schemas.openxmlformats.org/officeDocument/2006/relationships/slide" Target="/ppt/slides/slide2.xml" Id="R6130329928724587" /><Relationship Type="http://schemas.openxmlformats.org/officeDocument/2006/relationships/slide" Target="/ppt/slides/slide3.xml" Id="R7b1b730271354eb8" /><Relationship Type="http://schemas.openxmlformats.org/officeDocument/2006/relationships/slide" Target="/ppt/slides/slide4.xml" Id="R96533186b6ac4000" /><Relationship Type="http://schemas.openxmlformats.org/officeDocument/2006/relationships/slide" Target="/ppt/slides/slide5.xml" Id="R424611e8aa2c47f2" /><Relationship Type="http://schemas.openxmlformats.org/officeDocument/2006/relationships/slide" Target="/ppt/slides/slide6.xml" Id="R8ae934dc898b464a" /><Relationship Type="http://schemas.openxmlformats.org/officeDocument/2006/relationships/slide" Target="/ppt/slides/slide7.xml" Id="R6e7c53e2e9ab47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bf48cebf2f4e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38a939d666400a" /><Relationship Type="http://schemas.openxmlformats.org/officeDocument/2006/relationships/theme" Target="/ppt/slideMasters/theme/theme1.xml" Id="R6faa452912bb4f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38a939d66640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604b3993a42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23bf97462740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7591bdce040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846c3c07a48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073560c654a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218d1f07340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d85f8171e4e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REGNSKAPSFØRER1 AUTORISERT REGNSKAPSFØRERSELSKAP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REGNSKAPSFØRER1 AUTORISERT REGNSKAPSFØRERSELSKAP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REGNSKAPSFØRER1 AUTORISERT REGNSKAPSFØRERSELSKAP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REGNSKAPSFØRER1 AUTORISERT REGNSKAPSFØRERSELSKAP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REGNSKAPSFØRER1 AUTORISERT REGNSKAPSFØRERSELSKAP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REGNSKAPSFØRER1 AUTORISERT REGNSKAPSFØRERSELSKAP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7 159 551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1 231 476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920 307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641 592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3 586 416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REGNSKAPSFØRER1 AUTORISERT REGNSKAPSFØRERSELSKAP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BJØRKLI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DJILSIMA KALAC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REGNSKAPSFØRER1 AUTORISERT REGNSKAPSFØRERSELSKAP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Stasjonsgata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3300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25 60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post@rf1.no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www.rf1.no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980 345 408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REGNSKAPSFØRER1 AUTORISERT REGNSKAPSFØRERSELSKAP AS</a:t>
            </a:r>
          </a:p>
        </p:txBody>
      </p:sp>
    </p:spTree>
  </p:cSld>
  <p:clrMapOvr>
    <a:masterClrMapping xmlns:a="http://schemas.openxmlformats.org/drawingml/2006/main"/>
  </p:clrMapOvr>
</p:sld>
</file>