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d7a334792e4e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f7a36373b47f1"/>
  </p:sldMasterIdLst>
  <p:sldIdLst>
    <p:sldId xmlns:r="http://schemas.openxmlformats.org/officeDocument/2006/relationships" id="256" r:id="R218dc54f8e194ecc"/>
    <p:sldId xmlns:r="http://schemas.openxmlformats.org/officeDocument/2006/relationships" id="257" r:id="R42bcbdf5cba14eea"/>
    <p:sldId xmlns:r="http://schemas.openxmlformats.org/officeDocument/2006/relationships" id="258" r:id="R05a91617bda64006"/>
    <p:sldId xmlns:r="http://schemas.openxmlformats.org/officeDocument/2006/relationships" id="259" r:id="R670c7d3da7004fbe"/>
    <p:sldId xmlns:r="http://schemas.openxmlformats.org/officeDocument/2006/relationships" id="260" r:id="R0626542ab1c14995"/>
    <p:sldId xmlns:r="http://schemas.openxmlformats.org/officeDocument/2006/relationships" id="261" r:id="Rb1ed508bb821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f7a36373b47f1" /><Relationship Type="http://schemas.openxmlformats.org/officeDocument/2006/relationships/slide" Target="/ppt/slides/slide1.xml" Id="R218dc54f8e194ecc" /><Relationship Type="http://schemas.openxmlformats.org/officeDocument/2006/relationships/slide" Target="/ppt/slides/slide2.xml" Id="R42bcbdf5cba14eea" /><Relationship Type="http://schemas.openxmlformats.org/officeDocument/2006/relationships/slide" Target="/ppt/slides/slide3.xml" Id="R05a91617bda64006" /><Relationship Type="http://schemas.openxmlformats.org/officeDocument/2006/relationships/slide" Target="/ppt/slides/slide4.xml" Id="R670c7d3da7004fbe" /><Relationship Type="http://schemas.openxmlformats.org/officeDocument/2006/relationships/slide" Target="/ppt/slides/slide5.xml" Id="R0626542ab1c14995" /><Relationship Type="http://schemas.openxmlformats.org/officeDocument/2006/relationships/slide" Target="/ppt/slides/slide6.xml" Id="Rb1ed508bb821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9a33fc0c9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2d8e23b54422" /><Relationship Type="http://schemas.openxmlformats.org/officeDocument/2006/relationships/theme" Target="/ppt/slideMasters/theme/theme1.xml" Id="R7d548dad6364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12d8e23b5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66cb7eb49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512be32f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343f25e01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9e2c4e3c0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85fb931ad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3b6cebdc0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PRAKSISUTVIKLING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PRAKSISUTVIKLING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6 837 858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157 988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3 096 713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4 636 723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980 340 783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PRAKSISUTVIKLING AS</a:t>
            </a:r>
          </a:p>
        </p:txBody>
      </p:sp>
    </p:spTree>
  </p:cSld>
  <p:clrMapOvr>
    <a:masterClrMapping xmlns:a="http://schemas.openxmlformats.org/drawingml/2006/main"/>
  </p:clrMapOvr>
</p:sld>
</file>