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c41c5677b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01fedd0924634"/>
  </p:sldMasterIdLst>
  <p:sldIdLst>
    <p:sldId xmlns:r="http://schemas.openxmlformats.org/officeDocument/2006/relationships" id="256" r:id="R42d70a37b9bb4884"/>
    <p:sldId xmlns:r="http://schemas.openxmlformats.org/officeDocument/2006/relationships" id="257" r:id="R8834af2cf46148c9"/>
    <p:sldId xmlns:r="http://schemas.openxmlformats.org/officeDocument/2006/relationships" id="258" r:id="R26d9cb09587540b9"/>
    <p:sldId xmlns:r="http://schemas.openxmlformats.org/officeDocument/2006/relationships" id="259" r:id="Rd492e6d3352d46ab"/>
    <p:sldId xmlns:r="http://schemas.openxmlformats.org/officeDocument/2006/relationships" id="260" r:id="R32f32fa85fed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01fedd0924634" /><Relationship Type="http://schemas.openxmlformats.org/officeDocument/2006/relationships/slide" Target="/ppt/slides/slide1.xml" Id="R42d70a37b9bb4884" /><Relationship Type="http://schemas.openxmlformats.org/officeDocument/2006/relationships/slide" Target="/ppt/slides/slide2.xml" Id="R8834af2cf46148c9" /><Relationship Type="http://schemas.openxmlformats.org/officeDocument/2006/relationships/slide" Target="/ppt/slides/slide3.xml" Id="R26d9cb09587540b9" /><Relationship Type="http://schemas.openxmlformats.org/officeDocument/2006/relationships/slide" Target="/ppt/slides/slide4.xml" Id="Rd492e6d3352d46ab" /><Relationship Type="http://schemas.openxmlformats.org/officeDocument/2006/relationships/slide" Target="/ppt/slides/slide5.xml" Id="R32f32fa85fed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4ebfd3391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ba0cd5a5a4e1b" /><Relationship Type="http://schemas.openxmlformats.org/officeDocument/2006/relationships/theme" Target="/ppt/slideMasters/theme/theme1.xml" Id="R078c5e3622cf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1ba0cd5a5a4e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86f147dc0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95dce12d140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1916bf91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13e9bfbc0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703f0ae0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TRE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TRE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TRE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TRE OG BETONG AS</a:t>
            </a:r>
          </a:p>
        </p:txBody>
      </p:sp>
    </p:spTree>
  </p:cSld>
  <p:clrMapOvr>
    <a:masterClrMapping xmlns:a="http://schemas.openxmlformats.org/drawingml/2006/main"/>
  </p:clrMapOvr>
</p:sld>
</file>