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92dad0e1bb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2bf9ff9f3417f"/>
  </p:sldMasterIdLst>
  <p:sldIdLst>
    <p:sldId xmlns:r="http://schemas.openxmlformats.org/officeDocument/2006/relationships" id="256" r:id="R09bd5c1e63fa4d11"/>
    <p:sldId xmlns:r="http://schemas.openxmlformats.org/officeDocument/2006/relationships" id="257" r:id="R31e1f4de34db43d2"/>
    <p:sldId xmlns:r="http://schemas.openxmlformats.org/officeDocument/2006/relationships" id="258" r:id="R555a3cbbedd8422f"/>
    <p:sldId xmlns:r="http://schemas.openxmlformats.org/officeDocument/2006/relationships" id="259" r:id="R71282052ddd84f84"/>
    <p:sldId xmlns:r="http://schemas.openxmlformats.org/officeDocument/2006/relationships" id="260" r:id="R3f127d6842f9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2bf9ff9f3417f" /><Relationship Type="http://schemas.openxmlformats.org/officeDocument/2006/relationships/slide" Target="/ppt/slides/slide1.xml" Id="R09bd5c1e63fa4d11" /><Relationship Type="http://schemas.openxmlformats.org/officeDocument/2006/relationships/slide" Target="/ppt/slides/slide2.xml" Id="R31e1f4de34db43d2" /><Relationship Type="http://schemas.openxmlformats.org/officeDocument/2006/relationships/slide" Target="/ppt/slides/slide3.xml" Id="R555a3cbbedd8422f" /><Relationship Type="http://schemas.openxmlformats.org/officeDocument/2006/relationships/slide" Target="/ppt/slides/slide4.xml" Id="R71282052ddd84f84" /><Relationship Type="http://schemas.openxmlformats.org/officeDocument/2006/relationships/slide" Target="/ppt/slides/slide5.xml" Id="R3f127d6842f9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7363f10cc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a16b707d4e3c" /><Relationship Type="http://schemas.openxmlformats.org/officeDocument/2006/relationships/theme" Target="/ppt/slideMasters/theme/theme1.xml" Id="R0c15813d227f4f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ca16b707d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f9cdee90c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65fd7de442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e8165458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d5e4591c7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87704b0b2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NORDLI BIL OG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NORDLI BIL OG KAROSSERI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980 338 274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NORDLI BIL OG KAROSSERI AS</a:t>
            </a:r>
          </a:p>
        </p:txBody>
      </p:sp>
    </p:spTree>
  </p:cSld>
  <p:clrMapOvr>
    <a:masterClrMapping xmlns:a="http://schemas.openxmlformats.org/drawingml/2006/main"/>
  </p:clrMapOvr>
</p:sld>
</file>