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cbd2d81988743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1e867a03714100"/>
  </p:sldMasterIdLst>
  <p:sldIdLst>
    <p:sldId xmlns:r="http://schemas.openxmlformats.org/officeDocument/2006/relationships" id="256" r:id="Rfb18e1cf5c67481f"/>
    <p:sldId xmlns:r="http://schemas.openxmlformats.org/officeDocument/2006/relationships" id="257" r:id="Rc386fa4ce1ce4342"/>
    <p:sldId xmlns:r="http://schemas.openxmlformats.org/officeDocument/2006/relationships" id="258" r:id="Rccf95408da2e4ed4"/>
    <p:sldId xmlns:r="http://schemas.openxmlformats.org/officeDocument/2006/relationships" id="259" r:id="R46ad899340294eb3"/>
    <p:sldId xmlns:r="http://schemas.openxmlformats.org/officeDocument/2006/relationships" id="260" r:id="R3a2078772a8648b3"/>
    <p:sldId xmlns:r="http://schemas.openxmlformats.org/officeDocument/2006/relationships" id="261" r:id="R4399d4b2c2724096"/>
    <p:sldId xmlns:r="http://schemas.openxmlformats.org/officeDocument/2006/relationships" id="262" r:id="R23e053c4d02b4d6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1e867a03714100" /><Relationship Type="http://schemas.openxmlformats.org/officeDocument/2006/relationships/slide" Target="/ppt/slides/slide1.xml" Id="Rfb18e1cf5c67481f" /><Relationship Type="http://schemas.openxmlformats.org/officeDocument/2006/relationships/slide" Target="/ppt/slides/slide2.xml" Id="Rc386fa4ce1ce4342" /><Relationship Type="http://schemas.openxmlformats.org/officeDocument/2006/relationships/slide" Target="/ppt/slides/slide3.xml" Id="Rccf95408da2e4ed4" /><Relationship Type="http://schemas.openxmlformats.org/officeDocument/2006/relationships/slide" Target="/ppt/slides/slide4.xml" Id="R46ad899340294eb3" /><Relationship Type="http://schemas.openxmlformats.org/officeDocument/2006/relationships/slide" Target="/ppt/slides/slide5.xml" Id="R3a2078772a8648b3" /><Relationship Type="http://schemas.openxmlformats.org/officeDocument/2006/relationships/slide" Target="/ppt/slides/slide6.xml" Id="R4399d4b2c2724096" /><Relationship Type="http://schemas.openxmlformats.org/officeDocument/2006/relationships/slide" Target="/ppt/slides/slide7.xml" Id="R23e053c4d02b4d6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8dc5a9cbe448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c2b95697b4d3b" /><Relationship Type="http://schemas.openxmlformats.org/officeDocument/2006/relationships/theme" Target="/ppt/slideMasters/theme/theme1.xml" Id="R9e6856952e7c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3c2b95697b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7c5fe5ef745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11a23c7a5f4c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beb984ec2a48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e9456d12343c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ec3ad33f7450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dc53f782b344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67640536d240a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BYGGMESTER TROND MYHRE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BYGGMESTER TROND MYHRE AS ble etablert [år] og holder til i Hønefoss.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22 929 521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−804 349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−750 960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643 572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8 378 695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DYRNES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ARMAND MYHRE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MYHRE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Hvalsveien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3514 Hønefoss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32 13 02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trond.myhre@online.no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980 338 185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BYGGMESTER TROND MYHRE AS</a:t>
            </a:r>
          </a:p>
        </p:txBody>
      </p:sp>
    </p:spTree>
  </p:cSld>
  <p:clrMapOvr>
    <a:masterClrMapping xmlns:a="http://schemas.openxmlformats.org/drawingml/2006/main"/>
  </p:clrMapOvr>
</p:sld>
</file>