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db336b9001847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7eb5720ccb543b4"/>
  </p:sldMasterIdLst>
  <p:sldIdLst>
    <p:sldId xmlns:r="http://schemas.openxmlformats.org/officeDocument/2006/relationships" id="256" r:id="R6731e3f516164fad"/>
    <p:sldId xmlns:r="http://schemas.openxmlformats.org/officeDocument/2006/relationships" id="257" r:id="R53acf8e8c7bb4595"/>
    <p:sldId xmlns:r="http://schemas.openxmlformats.org/officeDocument/2006/relationships" id="258" r:id="R0b4737144a2c4e7e"/>
    <p:sldId xmlns:r="http://schemas.openxmlformats.org/officeDocument/2006/relationships" id="259" r:id="Re5486d50a8264e40"/>
    <p:sldId xmlns:r="http://schemas.openxmlformats.org/officeDocument/2006/relationships" id="260" r:id="Rdc80483244d6422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7eb5720ccb543b4" /><Relationship Type="http://schemas.openxmlformats.org/officeDocument/2006/relationships/slide" Target="/ppt/slides/slide1.xml" Id="R6731e3f516164fad" /><Relationship Type="http://schemas.openxmlformats.org/officeDocument/2006/relationships/slide" Target="/ppt/slides/slide2.xml" Id="R53acf8e8c7bb4595" /><Relationship Type="http://schemas.openxmlformats.org/officeDocument/2006/relationships/slide" Target="/ppt/slides/slide3.xml" Id="R0b4737144a2c4e7e" /><Relationship Type="http://schemas.openxmlformats.org/officeDocument/2006/relationships/slide" Target="/ppt/slides/slide4.xml" Id="Re5486d50a8264e40" /><Relationship Type="http://schemas.openxmlformats.org/officeDocument/2006/relationships/slide" Target="/ppt/slides/slide5.xml" Id="Rdc80483244d6422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ec213d97e040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bedbcdac0347d9" /><Relationship Type="http://schemas.openxmlformats.org/officeDocument/2006/relationships/theme" Target="/ppt/slideMasters/theme/theme1.xml" Id="Rf864313f42a647f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abedbcdac0347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d8b71b717b47f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104b52efa448f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7342f557fc443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697ec398644a5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4f5782875a4ac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SEC-P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SEC-P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SEC-P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SEC-P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SEC-P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SEC-P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980 337 774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SEC-P AS</a:t>
            </a:r>
          </a:p>
        </p:txBody>
      </p:sp>
    </p:spTree>
  </p:cSld>
  <p:clrMapOvr>
    <a:masterClrMapping xmlns:a="http://schemas.openxmlformats.org/drawingml/2006/main"/>
  </p:clrMapOvr>
</p:sld>
</file>