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d87d4e5f69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f2b8a911f4b77"/>
  </p:sldMasterIdLst>
  <p:sldIdLst>
    <p:sldId xmlns:r="http://schemas.openxmlformats.org/officeDocument/2006/relationships" id="256" r:id="Ra23197c5fd604b96"/>
    <p:sldId xmlns:r="http://schemas.openxmlformats.org/officeDocument/2006/relationships" id="257" r:id="R5c4221d955dd4981"/>
    <p:sldId xmlns:r="http://schemas.openxmlformats.org/officeDocument/2006/relationships" id="258" r:id="R843c8b71f9e84108"/>
    <p:sldId xmlns:r="http://schemas.openxmlformats.org/officeDocument/2006/relationships" id="259" r:id="Rb2a2cbd67cc54746"/>
    <p:sldId xmlns:r="http://schemas.openxmlformats.org/officeDocument/2006/relationships" id="260" r:id="R2b3f4188ef65427d"/>
    <p:sldId xmlns:r="http://schemas.openxmlformats.org/officeDocument/2006/relationships" id="261" r:id="R63057efa45404503"/>
    <p:sldId xmlns:r="http://schemas.openxmlformats.org/officeDocument/2006/relationships" id="262" r:id="Rd7f85d57995945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f2b8a911f4b77" /><Relationship Type="http://schemas.openxmlformats.org/officeDocument/2006/relationships/slide" Target="/ppt/slides/slide1.xml" Id="Ra23197c5fd604b96" /><Relationship Type="http://schemas.openxmlformats.org/officeDocument/2006/relationships/slide" Target="/ppt/slides/slide2.xml" Id="R5c4221d955dd4981" /><Relationship Type="http://schemas.openxmlformats.org/officeDocument/2006/relationships/slide" Target="/ppt/slides/slide3.xml" Id="R843c8b71f9e84108" /><Relationship Type="http://schemas.openxmlformats.org/officeDocument/2006/relationships/slide" Target="/ppt/slides/slide4.xml" Id="Rb2a2cbd67cc54746" /><Relationship Type="http://schemas.openxmlformats.org/officeDocument/2006/relationships/slide" Target="/ppt/slides/slide5.xml" Id="R2b3f4188ef65427d" /><Relationship Type="http://schemas.openxmlformats.org/officeDocument/2006/relationships/slide" Target="/ppt/slides/slide6.xml" Id="R63057efa45404503" /><Relationship Type="http://schemas.openxmlformats.org/officeDocument/2006/relationships/slide" Target="/ppt/slides/slide7.xml" Id="Rd7f85d57995945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79ed607a1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889916cad4e0b" /><Relationship Type="http://schemas.openxmlformats.org/officeDocument/2006/relationships/theme" Target="/ppt/slideMasters/theme/theme1.xml" Id="R322664204bb3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3889916cad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0841a1888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27630375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3425a1da6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343e6026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553ef17d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8fc9c9d23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03d0ad30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KVALVAAG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KVALVAAG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6 063 845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4 652 141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5 291 087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KVALVAAG STIAN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KVALVAAG MARIA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KVALVAAG TERJE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TORVIK TORBJØRN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980 335 097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KVALVAAG AS</a:t>
            </a:r>
          </a:p>
        </p:txBody>
      </p:sp>
    </p:spTree>
  </p:cSld>
  <p:clrMapOvr>
    <a:masterClrMapping xmlns:a="http://schemas.openxmlformats.org/drawingml/2006/main"/>
  </p:clrMapOvr>
</p:sld>
</file>