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00d7d125f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269ed43824cb5"/>
  </p:sldMasterIdLst>
  <p:sldIdLst>
    <p:sldId xmlns:r="http://schemas.openxmlformats.org/officeDocument/2006/relationships" id="256" r:id="Rea879d537a064f2b"/>
    <p:sldId xmlns:r="http://schemas.openxmlformats.org/officeDocument/2006/relationships" id="257" r:id="R7968ab7138c94fb8"/>
    <p:sldId xmlns:r="http://schemas.openxmlformats.org/officeDocument/2006/relationships" id="258" r:id="R303c1bc9bdcc4e14"/>
    <p:sldId xmlns:r="http://schemas.openxmlformats.org/officeDocument/2006/relationships" id="259" r:id="R81b1b96e711044e2"/>
    <p:sldId xmlns:r="http://schemas.openxmlformats.org/officeDocument/2006/relationships" id="260" r:id="R5f58060c54544f53"/>
    <p:sldId xmlns:r="http://schemas.openxmlformats.org/officeDocument/2006/relationships" id="261" r:id="R36c8d816efd64623"/>
    <p:sldId xmlns:r="http://schemas.openxmlformats.org/officeDocument/2006/relationships" id="262" r:id="R98b9d8f44460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269ed43824cb5" /><Relationship Type="http://schemas.openxmlformats.org/officeDocument/2006/relationships/slide" Target="/ppt/slides/slide1.xml" Id="Rea879d537a064f2b" /><Relationship Type="http://schemas.openxmlformats.org/officeDocument/2006/relationships/slide" Target="/ppt/slides/slide2.xml" Id="R7968ab7138c94fb8" /><Relationship Type="http://schemas.openxmlformats.org/officeDocument/2006/relationships/slide" Target="/ppt/slides/slide3.xml" Id="R303c1bc9bdcc4e14" /><Relationship Type="http://schemas.openxmlformats.org/officeDocument/2006/relationships/slide" Target="/ppt/slides/slide4.xml" Id="R81b1b96e711044e2" /><Relationship Type="http://schemas.openxmlformats.org/officeDocument/2006/relationships/slide" Target="/ppt/slides/slide5.xml" Id="R5f58060c54544f53" /><Relationship Type="http://schemas.openxmlformats.org/officeDocument/2006/relationships/slide" Target="/ppt/slides/slide6.xml" Id="R36c8d816efd64623" /><Relationship Type="http://schemas.openxmlformats.org/officeDocument/2006/relationships/slide" Target="/ppt/slides/slide7.xml" Id="R98b9d8f44460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530fc479c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299821f9f4908" /><Relationship Type="http://schemas.openxmlformats.org/officeDocument/2006/relationships/theme" Target="/ppt/slideMasters/theme/theme1.xml" Id="R227eb7ce4e7944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2299821f9f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b456ea45d4b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4d91a43534c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7373ad9c6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b05cfb200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a8469b722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472910f9146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5f0550d52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VETERINÆRENE NYLAND &amp; MALMEI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VETERINÆRENE NYLAND &amp; MALMEI AS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7 761 139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12 379 739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13 604 810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MALMEI TORE  –  68,0 %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 SIRIL  –  32,0 %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Austrumdalsvegen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45 11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980 326 896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