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871c04a11340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21ccfff1d24018"/>
  </p:sldMasterIdLst>
  <p:sldIdLst>
    <p:sldId xmlns:r="http://schemas.openxmlformats.org/officeDocument/2006/relationships" id="256" r:id="Rd54aa3db60c04b62"/>
    <p:sldId xmlns:r="http://schemas.openxmlformats.org/officeDocument/2006/relationships" id="257" r:id="Re5424add0efd46f3"/>
    <p:sldId xmlns:r="http://schemas.openxmlformats.org/officeDocument/2006/relationships" id="258" r:id="R09258dd1a2dc487e"/>
    <p:sldId xmlns:r="http://schemas.openxmlformats.org/officeDocument/2006/relationships" id="259" r:id="Reec6fb34a5524e71"/>
    <p:sldId xmlns:r="http://schemas.openxmlformats.org/officeDocument/2006/relationships" id="260" r:id="R672a5566b4a1463d"/>
    <p:sldId xmlns:r="http://schemas.openxmlformats.org/officeDocument/2006/relationships" id="261" r:id="R17c2d80044a44544"/>
    <p:sldId xmlns:r="http://schemas.openxmlformats.org/officeDocument/2006/relationships" id="262" r:id="R3c51c9902d2a4c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21ccfff1d24018" /><Relationship Type="http://schemas.openxmlformats.org/officeDocument/2006/relationships/slide" Target="/ppt/slides/slide1.xml" Id="Rd54aa3db60c04b62" /><Relationship Type="http://schemas.openxmlformats.org/officeDocument/2006/relationships/slide" Target="/ppt/slides/slide2.xml" Id="Re5424add0efd46f3" /><Relationship Type="http://schemas.openxmlformats.org/officeDocument/2006/relationships/slide" Target="/ppt/slides/slide3.xml" Id="R09258dd1a2dc487e" /><Relationship Type="http://schemas.openxmlformats.org/officeDocument/2006/relationships/slide" Target="/ppt/slides/slide4.xml" Id="Reec6fb34a5524e71" /><Relationship Type="http://schemas.openxmlformats.org/officeDocument/2006/relationships/slide" Target="/ppt/slides/slide5.xml" Id="R672a5566b4a1463d" /><Relationship Type="http://schemas.openxmlformats.org/officeDocument/2006/relationships/slide" Target="/ppt/slides/slide6.xml" Id="R17c2d80044a44544" /><Relationship Type="http://schemas.openxmlformats.org/officeDocument/2006/relationships/slide" Target="/ppt/slides/slide7.xml" Id="R3c51c9902d2a4c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8507db055848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30e7560284247" /><Relationship Type="http://schemas.openxmlformats.org/officeDocument/2006/relationships/theme" Target="/ppt/slideMasters/theme/theme1.xml" Id="R21e535484b1049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b30e75602842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54787383648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6d420b89844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c6c2df0ab4c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242b2338c44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b3b26518846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15eebccc243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b23de9eef49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ATHENE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ATHENE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ATHENE ACCOUNTING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ATHENE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ATHENE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ATHENE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104 741 864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6 921 878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5 628 991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11 639 027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39 748 648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ATHENE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ATHENE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ATHENE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980 325 865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ATHENE ACCOUNTING AS</a:t>
            </a:r>
          </a:p>
        </p:txBody>
      </p:sp>
    </p:spTree>
  </p:cSld>
  <p:clrMapOvr>
    <a:masterClrMapping xmlns:a="http://schemas.openxmlformats.org/drawingml/2006/main"/>
  </p:clrMapOvr>
</p:sld>
</file>