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75f3eeea349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0d5d83fd24173"/>
  </p:sldMasterIdLst>
  <p:sldIdLst>
    <p:sldId xmlns:r="http://schemas.openxmlformats.org/officeDocument/2006/relationships" id="256" r:id="R9d98fa068e2a45ad"/>
    <p:sldId xmlns:r="http://schemas.openxmlformats.org/officeDocument/2006/relationships" id="257" r:id="R9761786bc3ea4c77"/>
    <p:sldId xmlns:r="http://schemas.openxmlformats.org/officeDocument/2006/relationships" id="258" r:id="Rd85ab0d02df54a9a"/>
    <p:sldId xmlns:r="http://schemas.openxmlformats.org/officeDocument/2006/relationships" id="259" r:id="R69a45ee18f8f428b"/>
    <p:sldId xmlns:r="http://schemas.openxmlformats.org/officeDocument/2006/relationships" id="260" r:id="Raad9ff3f0a33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0d5d83fd24173" /><Relationship Type="http://schemas.openxmlformats.org/officeDocument/2006/relationships/slide" Target="/ppt/slides/slide1.xml" Id="R9d98fa068e2a45ad" /><Relationship Type="http://schemas.openxmlformats.org/officeDocument/2006/relationships/slide" Target="/ppt/slides/slide2.xml" Id="R9761786bc3ea4c77" /><Relationship Type="http://schemas.openxmlformats.org/officeDocument/2006/relationships/slide" Target="/ppt/slides/slide3.xml" Id="Rd85ab0d02df54a9a" /><Relationship Type="http://schemas.openxmlformats.org/officeDocument/2006/relationships/slide" Target="/ppt/slides/slide4.xml" Id="R69a45ee18f8f428b" /><Relationship Type="http://schemas.openxmlformats.org/officeDocument/2006/relationships/slide" Target="/ppt/slides/slide5.xml" Id="Raad9ff3f0a33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8f145f70c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9a79b3b6a43d5" /><Relationship Type="http://schemas.openxmlformats.org/officeDocument/2006/relationships/theme" Target="/ppt/slideMasters/theme/theme1.xml" Id="R278f2d44759640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9a79b3b6a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affabdab044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a90531b38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ac192e8b849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34cf14940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77f59bebf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 PARK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PARK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 PARK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PARK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PARK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PARK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980 325 792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 PARK EIENDOM AS</a:t>
            </a:r>
          </a:p>
        </p:txBody>
      </p:sp>
    </p:spTree>
  </p:cSld>
  <p:clrMapOvr>
    <a:masterClrMapping xmlns:a="http://schemas.openxmlformats.org/drawingml/2006/main"/>
  </p:clrMapOvr>
</p:sld>
</file>