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1e1119b9042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51451a4b14ea8"/>
  </p:sldMasterIdLst>
  <p:sldIdLst>
    <p:sldId xmlns:r="http://schemas.openxmlformats.org/officeDocument/2006/relationships" id="256" r:id="R57c0cf679c5c4100"/>
    <p:sldId xmlns:r="http://schemas.openxmlformats.org/officeDocument/2006/relationships" id="257" r:id="Ra80dd9632e0d4718"/>
    <p:sldId xmlns:r="http://schemas.openxmlformats.org/officeDocument/2006/relationships" id="258" r:id="R31fb281251a94362"/>
    <p:sldId xmlns:r="http://schemas.openxmlformats.org/officeDocument/2006/relationships" id="259" r:id="Rcaf1a75be8014cda"/>
    <p:sldId xmlns:r="http://schemas.openxmlformats.org/officeDocument/2006/relationships" id="260" r:id="R2127ed7a99254461"/>
    <p:sldId xmlns:r="http://schemas.openxmlformats.org/officeDocument/2006/relationships" id="261" r:id="R4e9c9c4be6854ba5"/>
    <p:sldId xmlns:r="http://schemas.openxmlformats.org/officeDocument/2006/relationships" id="262" r:id="R02cdb1f64e5f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51451a4b14ea8" /><Relationship Type="http://schemas.openxmlformats.org/officeDocument/2006/relationships/slide" Target="/ppt/slides/slide1.xml" Id="R57c0cf679c5c4100" /><Relationship Type="http://schemas.openxmlformats.org/officeDocument/2006/relationships/slide" Target="/ppt/slides/slide2.xml" Id="Ra80dd9632e0d4718" /><Relationship Type="http://schemas.openxmlformats.org/officeDocument/2006/relationships/slide" Target="/ppt/slides/slide3.xml" Id="R31fb281251a94362" /><Relationship Type="http://schemas.openxmlformats.org/officeDocument/2006/relationships/slide" Target="/ppt/slides/slide4.xml" Id="Rcaf1a75be8014cda" /><Relationship Type="http://schemas.openxmlformats.org/officeDocument/2006/relationships/slide" Target="/ppt/slides/slide5.xml" Id="R2127ed7a99254461" /><Relationship Type="http://schemas.openxmlformats.org/officeDocument/2006/relationships/slide" Target="/ppt/slides/slide6.xml" Id="R4e9c9c4be6854ba5" /><Relationship Type="http://schemas.openxmlformats.org/officeDocument/2006/relationships/slide" Target="/ppt/slides/slide7.xml" Id="R02cdb1f64e5f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889e8491a4b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c0eb70f3341f0" /><Relationship Type="http://schemas.openxmlformats.org/officeDocument/2006/relationships/theme" Target="/ppt/slideMasters/theme/theme1.xml" Id="R122a2e633d1640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6c0eb70f3341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b90c790a243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3580322654a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3303d29ca4b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7dff3ddaa46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e948528454e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7a4ac74e47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b82accdf14f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HELGELAND UTVIKLINGSSELSKAP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UTVIKLINGSSELSKAP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−1 405 805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−4 686 365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−302 683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HELGELAND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980 321 398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UTVIKLINGSSELSKAP AS</a:t>
            </a:r>
          </a:p>
        </p:txBody>
      </p:sp>
    </p:spTree>
  </p:cSld>
  <p:clrMapOvr>
    <a:masterClrMapping xmlns:a="http://schemas.openxmlformats.org/drawingml/2006/main"/>
  </p:clrMapOvr>
</p:sld>
</file>