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8116b4234e4b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efbbe0a9e84100"/>
  </p:sldMasterIdLst>
  <p:sldIdLst>
    <p:sldId xmlns:r="http://schemas.openxmlformats.org/officeDocument/2006/relationships" id="256" r:id="Rb4daf965591546d1"/>
    <p:sldId xmlns:r="http://schemas.openxmlformats.org/officeDocument/2006/relationships" id="257" r:id="R41fa1effe5b543ae"/>
    <p:sldId xmlns:r="http://schemas.openxmlformats.org/officeDocument/2006/relationships" id="258" r:id="Ref68749dc3a244a3"/>
    <p:sldId xmlns:r="http://schemas.openxmlformats.org/officeDocument/2006/relationships" id="259" r:id="Ra548ee9b0a314d8f"/>
    <p:sldId xmlns:r="http://schemas.openxmlformats.org/officeDocument/2006/relationships" id="260" r:id="Rd4def1e5934846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efbbe0a9e84100" /><Relationship Type="http://schemas.openxmlformats.org/officeDocument/2006/relationships/slide" Target="/ppt/slides/slide1.xml" Id="Rb4daf965591546d1" /><Relationship Type="http://schemas.openxmlformats.org/officeDocument/2006/relationships/slide" Target="/ppt/slides/slide2.xml" Id="R41fa1effe5b543ae" /><Relationship Type="http://schemas.openxmlformats.org/officeDocument/2006/relationships/slide" Target="/ppt/slides/slide3.xml" Id="Ref68749dc3a244a3" /><Relationship Type="http://schemas.openxmlformats.org/officeDocument/2006/relationships/slide" Target="/ppt/slides/slide4.xml" Id="Ra548ee9b0a314d8f" /><Relationship Type="http://schemas.openxmlformats.org/officeDocument/2006/relationships/slide" Target="/ppt/slides/slide5.xml" Id="Rd4def1e5934846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de01cd602a43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d7ff8d56d4a0d" /><Relationship Type="http://schemas.openxmlformats.org/officeDocument/2006/relationships/theme" Target="/ppt/slideMasters/theme/theme1.xml" Id="R6f86e4dfb7b341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9d7ff8d56d4a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4fb2a1cfb46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3471cf16f43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4f664f9374c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6904b210246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bed3679094f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DIALOGPARTNER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DIALOGPARTNER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980 311 686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DIALOGPARTNER AS</a:t>
            </a:r>
          </a:p>
        </p:txBody>
      </p:sp>
    </p:spTree>
  </p:cSld>
  <p:clrMapOvr>
    <a:masterClrMapping xmlns:a="http://schemas.openxmlformats.org/drawingml/2006/main"/>
  </p:clrMapOvr>
</p:sld>
</file>