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5e02b89ba54c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4cb828abfc46bc"/>
  </p:sldMasterIdLst>
  <p:sldIdLst>
    <p:sldId xmlns:r="http://schemas.openxmlformats.org/officeDocument/2006/relationships" id="256" r:id="R4d8b879f18094b8e"/>
    <p:sldId xmlns:r="http://schemas.openxmlformats.org/officeDocument/2006/relationships" id="257" r:id="Rf9579222c2224ca2"/>
    <p:sldId xmlns:r="http://schemas.openxmlformats.org/officeDocument/2006/relationships" id="258" r:id="R43ddd198e4fb4361"/>
    <p:sldId xmlns:r="http://schemas.openxmlformats.org/officeDocument/2006/relationships" id="259" r:id="R14ab2959b8724a6f"/>
    <p:sldId xmlns:r="http://schemas.openxmlformats.org/officeDocument/2006/relationships" id="260" r:id="Rb1403a2a2dc848c7"/>
    <p:sldId xmlns:r="http://schemas.openxmlformats.org/officeDocument/2006/relationships" id="261" r:id="R37a98adb73c14d16"/>
    <p:sldId xmlns:r="http://schemas.openxmlformats.org/officeDocument/2006/relationships" id="262" r:id="Rc8e519cf92c749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4cb828abfc46bc" /><Relationship Type="http://schemas.openxmlformats.org/officeDocument/2006/relationships/slide" Target="/ppt/slides/slide1.xml" Id="R4d8b879f18094b8e" /><Relationship Type="http://schemas.openxmlformats.org/officeDocument/2006/relationships/slide" Target="/ppt/slides/slide2.xml" Id="Rf9579222c2224ca2" /><Relationship Type="http://schemas.openxmlformats.org/officeDocument/2006/relationships/slide" Target="/ppt/slides/slide3.xml" Id="R43ddd198e4fb4361" /><Relationship Type="http://schemas.openxmlformats.org/officeDocument/2006/relationships/slide" Target="/ppt/slides/slide4.xml" Id="R14ab2959b8724a6f" /><Relationship Type="http://schemas.openxmlformats.org/officeDocument/2006/relationships/slide" Target="/ppt/slides/slide5.xml" Id="Rb1403a2a2dc848c7" /><Relationship Type="http://schemas.openxmlformats.org/officeDocument/2006/relationships/slide" Target="/ppt/slides/slide6.xml" Id="R37a98adb73c14d16" /><Relationship Type="http://schemas.openxmlformats.org/officeDocument/2006/relationships/slide" Target="/ppt/slides/slide7.xml" Id="Rc8e519cf92c749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a6b43225ad42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5bc11c2b5427a" /><Relationship Type="http://schemas.openxmlformats.org/officeDocument/2006/relationships/theme" Target="/ppt/slideMasters/theme/theme1.xml" Id="R632721a18d5d46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65bc11c2b542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c0eb95b824b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84e16bfae46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f1839f4ca40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54032682a47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469eea59242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5c712cf364f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4ae63794143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KRISTOFFERSEN FISKEBÅT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FISKEBÅT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KRISTOFFERSEN FISKEBÅT AS ble etablert [år] og holder til i Myre.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FISKEBÅT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FISKEBÅT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FISKEBÅT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72 650 089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22 805 157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19 817 054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110 255 877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228 744 367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FISKEBÅT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FISKEBÅT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Dalveien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8430 Myre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13 32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980 306 178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FISKEBÅT AS</a:t>
            </a:r>
          </a:p>
        </p:txBody>
      </p:sp>
    </p:spTree>
  </p:cSld>
  <p:clrMapOvr>
    <a:masterClrMapping xmlns:a="http://schemas.openxmlformats.org/drawingml/2006/main"/>
  </p:clrMapOvr>
</p:sld>
</file>