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fd37ef0cbc44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3f7026f62d4774"/>
  </p:sldMasterIdLst>
  <p:sldIdLst>
    <p:sldId xmlns:r="http://schemas.openxmlformats.org/officeDocument/2006/relationships" id="256" r:id="Rfed34689ccfd42f8"/>
    <p:sldId xmlns:r="http://schemas.openxmlformats.org/officeDocument/2006/relationships" id="257" r:id="R1b237f83f7f54b11"/>
    <p:sldId xmlns:r="http://schemas.openxmlformats.org/officeDocument/2006/relationships" id="258" r:id="Ra8f0d4e43b5240a8"/>
    <p:sldId xmlns:r="http://schemas.openxmlformats.org/officeDocument/2006/relationships" id="259" r:id="R6c8986274f364116"/>
    <p:sldId xmlns:r="http://schemas.openxmlformats.org/officeDocument/2006/relationships" id="260" r:id="R7d5ee2c707fb47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3f7026f62d4774" /><Relationship Type="http://schemas.openxmlformats.org/officeDocument/2006/relationships/slide" Target="/ppt/slides/slide1.xml" Id="Rfed34689ccfd42f8" /><Relationship Type="http://schemas.openxmlformats.org/officeDocument/2006/relationships/slide" Target="/ppt/slides/slide2.xml" Id="R1b237f83f7f54b11" /><Relationship Type="http://schemas.openxmlformats.org/officeDocument/2006/relationships/slide" Target="/ppt/slides/slide3.xml" Id="Ra8f0d4e43b5240a8" /><Relationship Type="http://schemas.openxmlformats.org/officeDocument/2006/relationships/slide" Target="/ppt/slides/slide4.xml" Id="R6c8986274f364116" /><Relationship Type="http://schemas.openxmlformats.org/officeDocument/2006/relationships/slide" Target="/ppt/slides/slide5.xml" Id="R7d5ee2c707fb47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1adcd6206041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5ce940db84a7b" /><Relationship Type="http://schemas.openxmlformats.org/officeDocument/2006/relationships/theme" Target="/ppt/slideMasters/theme/theme1.xml" Id="R553ac0ca3e8b4b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c5ce940db84a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15018005845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eb07127a04e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2f0d0ade440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94958fdd44d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09010266e4a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SKÅRANE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SKÅRANE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SKÅRANE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SKÅRANE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SKÅRANE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SKÅRANE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980 301 699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SKÅRANE AS</a:t>
            </a:r>
          </a:p>
        </p:txBody>
      </p:sp>
    </p:spTree>
  </p:cSld>
  <p:clrMapOvr>
    <a:masterClrMapping xmlns:a="http://schemas.openxmlformats.org/drawingml/2006/main"/>
  </p:clrMapOvr>
</p:sld>
</file>