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50bea352e43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260460216b415c"/>
  </p:sldMasterIdLst>
  <p:sldIdLst>
    <p:sldId xmlns:r="http://schemas.openxmlformats.org/officeDocument/2006/relationships" id="256" r:id="R38b6b202816a4328"/>
    <p:sldId xmlns:r="http://schemas.openxmlformats.org/officeDocument/2006/relationships" id="257" r:id="Rb236d9570d0143ac"/>
    <p:sldId xmlns:r="http://schemas.openxmlformats.org/officeDocument/2006/relationships" id="258" r:id="R1abdc163285149eb"/>
    <p:sldId xmlns:r="http://schemas.openxmlformats.org/officeDocument/2006/relationships" id="259" r:id="R0962d32e263f4fd9"/>
    <p:sldId xmlns:r="http://schemas.openxmlformats.org/officeDocument/2006/relationships" id="260" r:id="R79b436af05584e55"/>
    <p:sldId xmlns:r="http://schemas.openxmlformats.org/officeDocument/2006/relationships" id="261" r:id="R028da9aaa5d4469a"/>
    <p:sldId xmlns:r="http://schemas.openxmlformats.org/officeDocument/2006/relationships" id="262" r:id="R7d9dd11b73a845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60460216b415c" /><Relationship Type="http://schemas.openxmlformats.org/officeDocument/2006/relationships/slide" Target="/ppt/slides/slide1.xml" Id="R38b6b202816a4328" /><Relationship Type="http://schemas.openxmlformats.org/officeDocument/2006/relationships/slide" Target="/ppt/slides/slide2.xml" Id="Rb236d9570d0143ac" /><Relationship Type="http://schemas.openxmlformats.org/officeDocument/2006/relationships/slide" Target="/ppt/slides/slide3.xml" Id="R1abdc163285149eb" /><Relationship Type="http://schemas.openxmlformats.org/officeDocument/2006/relationships/slide" Target="/ppt/slides/slide4.xml" Id="R0962d32e263f4fd9" /><Relationship Type="http://schemas.openxmlformats.org/officeDocument/2006/relationships/slide" Target="/ppt/slides/slide5.xml" Id="R79b436af05584e55" /><Relationship Type="http://schemas.openxmlformats.org/officeDocument/2006/relationships/slide" Target="/ppt/slides/slide6.xml" Id="R028da9aaa5d4469a" /><Relationship Type="http://schemas.openxmlformats.org/officeDocument/2006/relationships/slide" Target="/ppt/slides/slide7.xml" Id="R7d9dd11b73a845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7be94183146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378c196dc4791" /><Relationship Type="http://schemas.openxmlformats.org/officeDocument/2006/relationships/theme" Target="/ppt/slideMasters/theme/theme1.xml" Id="R8af99e3ad1d848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1378c196dc47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38c6ed3d14d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7947e141548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430ea2fcf4d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5f2ff42404f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e9b9fa67746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69123347a4f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e5b459e4c4e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SKÅRHAUG TAKTEKK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SKÅRHAUG TAKTEKK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SKÅRHAUG TAKTEKK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SKÅRHAUG TAKTEKK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SKÅRHAUG TAKTEKK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SKÅRHAUG TAKTEKK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40 837 215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3 915 945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3 025 854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3 475 058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13 559 572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SKÅRHAUG TAKTEKK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SSS-HOLDING OG SÅNN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GESTIMA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SKÅRHAUG TAKTEKK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Almenningen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86 07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post@skaarhaug.no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www.skaarhaug.no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980 249 662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SKÅRHAUG TAKTEKK AS</a:t>
            </a:r>
          </a:p>
        </p:txBody>
      </p:sp>
    </p:spTree>
  </p:cSld>
  <p:clrMapOvr>
    <a:masterClrMapping xmlns:a="http://schemas.openxmlformats.org/drawingml/2006/main"/>
  </p:clrMapOvr>
</p:sld>
</file>