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9b3be88eee4a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90edd8322400b"/>
  </p:sldMasterIdLst>
  <p:sldIdLst>
    <p:sldId xmlns:r="http://schemas.openxmlformats.org/officeDocument/2006/relationships" id="256" r:id="R05790850c8a942ee"/>
    <p:sldId xmlns:r="http://schemas.openxmlformats.org/officeDocument/2006/relationships" id="257" r:id="Rc15f7aa9d079444d"/>
    <p:sldId xmlns:r="http://schemas.openxmlformats.org/officeDocument/2006/relationships" id="258" r:id="R628310f6efdd4214"/>
    <p:sldId xmlns:r="http://schemas.openxmlformats.org/officeDocument/2006/relationships" id="259" r:id="R64685e9f424c47ec"/>
    <p:sldId xmlns:r="http://schemas.openxmlformats.org/officeDocument/2006/relationships" id="260" r:id="Re5ce84979c7e4b69"/>
    <p:sldId xmlns:r="http://schemas.openxmlformats.org/officeDocument/2006/relationships" id="261" r:id="R2a82084f1e3d4a19"/>
    <p:sldId xmlns:r="http://schemas.openxmlformats.org/officeDocument/2006/relationships" id="262" r:id="R242c7f5e2be74a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90edd8322400b" /><Relationship Type="http://schemas.openxmlformats.org/officeDocument/2006/relationships/slide" Target="/ppt/slides/slide1.xml" Id="R05790850c8a942ee" /><Relationship Type="http://schemas.openxmlformats.org/officeDocument/2006/relationships/slide" Target="/ppt/slides/slide2.xml" Id="Rc15f7aa9d079444d" /><Relationship Type="http://schemas.openxmlformats.org/officeDocument/2006/relationships/slide" Target="/ppt/slides/slide3.xml" Id="R628310f6efdd4214" /><Relationship Type="http://schemas.openxmlformats.org/officeDocument/2006/relationships/slide" Target="/ppt/slides/slide4.xml" Id="R64685e9f424c47ec" /><Relationship Type="http://schemas.openxmlformats.org/officeDocument/2006/relationships/slide" Target="/ppt/slides/slide5.xml" Id="Re5ce84979c7e4b69" /><Relationship Type="http://schemas.openxmlformats.org/officeDocument/2006/relationships/slide" Target="/ppt/slides/slide6.xml" Id="R2a82084f1e3d4a19" /><Relationship Type="http://schemas.openxmlformats.org/officeDocument/2006/relationships/slide" Target="/ppt/slides/slide7.xml" Id="R242c7f5e2be74a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07588a521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051364651492b" /><Relationship Type="http://schemas.openxmlformats.org/officeDocument/2006/relationships/theme" Target="/ppt/slideMasters/theme/theme1.xml" Id="R65f1624df9fb49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051364651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e1ef4610f042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8207c92ab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c9b41433d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180fa96ae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eb37b36e04c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81cc9b32745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926e4c84845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BYGG-ALEX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BYGG-ALEX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BYGG-ALEX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BYGG-ALEX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BYGG-ALEX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BYGG-ALEX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151 469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1 914 792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BYGG-ALEX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LILLENG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BYGG-ALEX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Drengsrudveien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72 17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980 239 977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BYGG-ALEX AS</a:t>
            </a:r>
          </a:p>
        </p:txBody>
      </p:sp>
    </p:spTree>
  </p:cSld>
  <p:clrMapOvr>
    <a:masterClrMapping xmlns:a="http://schemas.openxmlformats.org/drawingml/2006/main"/>
  </p:clrMapOvr>
</p:sld>
</file>