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a59b3a3814c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e8cd4db714989"/>
  </p:sldMasterIdLst>
  <p:sldIdLst>
    <p:sldId xmlns:r="http://schemas.openxmlformats.org/officeDocument/2006/relationships" id="256" r:id="R251f264dca81479d"/>
    <p:sldId xmlns:r="http://schemas.openxmlformats.org/officeDocument/2006/relationships" id="257" r:id="R587aaa2419ab4225"/>
    <p:sldId xmlns:r="http://schemas.openxmlformats.org/officeDocument/2006/relationships" id="258" r:id="R1ae87fa3f8314118"/>
    <p:sldId xmlns:r="http://schemas.openxmlformats.org/officeDocument/2006/relationships" id="259" r:id="R8c925ea9569842f6"/>
    <p:sldId xmlns:r="http://schemas.openxmlformats.org/officeDocument/2006/relationships" id="260" r:id="R89e63194f769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e8cd4db714989" /><Relationship Type="http://schemas.openxmlformats.org/officeDocument/2006/relationships/slide" Target="/ppt/slides/slide1.xml" Id="R251f264dca81479d" /><Relationship Type="http://schemas.openxmlformats.org/officeDocument/2006/relationships/slide" Target="/ppt/slides/slide2.xml" Id="R587aaa2419ab4225" /><Relationship Type="http://schemas.openxmlformats.org/officeDocument/2006/relationships/slide" Target="/ppt/slides/slide3.xml" Id="R1ae87fa3f8314118" /><Relationship Type="http://schemas.openxmlformats.org/officeDocument/2006/relationships/slide" Target="/ppt/slides/slide4.xml" Id="R8c925ea9569842f6" /><Relationship Type="http://schemas.openxmlformats.org/officeDocument/2006/relationships/slide" Target="/ppt/slides/slide5.xml" Id="R89e63194f769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f77fa4eb4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34e8170e849ab" /><Relationship Type="http://schemas.openxmlformats.org/officeDocument/2006/relationships/theme" Target="/ppt/slideMasters/theme/theme1.xml" Id="R4850d0d19554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34e8170e849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941917bb4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adc067df8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4643210a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eca276896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af553fd96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GJERPEN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GJERPEN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GJERPEN &amp; 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GJERPEN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GJERPEN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GJERPEN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980 233 111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GJERPEN &amp; CO AS</a:t>
            </a:r>
          </a:p>
        </p:txBody>
      </p:sp>
    </p:spTree>
  </p:cSld>
  <p:clrMapOvr>
    <a:masterClrMapping xmlns:a="http://schemas.openxmlformats.org/drawingml/2006/main"/>
  </p:clrMapOvr>
</p:sld>
</file>