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273697896242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68fd97a52e4b45"/>
  </p:sldMasterIdLst>
  <p:sldIdLst>
    <p:sldId xmlns:r="http://schemas.openxmlformats.org/officeDocument/2006/relationships" id="256" r:id="R10ebb20c7ce84049"/>
    <p:sldId xmlns:r="http://schemas.openxmlformats.org/officeDocument/2006/relationships" id="257" r:id="Rb67998ebfb0a4e44"/>
    <p:sldId xmlns:r="http://schemas.openxmlformats.org/officeDocument/2006/relationships" id="258" r:id="Rd13495f63b0a4873"/>
    <p:sldId xmlns:r="http://schemas.openxmlformats.org/officeDocument/2006/relationships" id="259" r:id="R35ae33c8fbd44062"/>
    <p:sldId xmlns:r="http://schemas.openxmlformats.org/officeDocument/2006/relationships" id="260" r:id="Rd8cf767a32ff48c9"/>
    <p:sldId xmlns:r="http://schemas.openxmlformats.org/officeDocument/2006/relationships" id="261" r:id="R033cc690cf2442b1"/>
    <p:sldId xmlns:r="http://schemas.openxmlformats.org/officeDocument/2006/relationships" id="262" r:id="R5bf83026e2fd41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68fd97a52e4b45" /><Relationship Type="http://schemas.openxmlformats.org/officeDocument/2006/relationships/slide" Target="/ppt/slides/slide1.xml" Id="R10ebb20c7ce84049" /><Relationship Type="http://schemas.openxmlformats.org/officeDocument/2006/relationships/slide" Target="/ppt/slides/slide2.xml" Id="Rb67998ebfb0a4e44" /><Relationship Type="http://schemas.openxmlformats.org/officeDocument/2006/relationships/slide" Target="/ppt/slides/slide3.xml" Id="Rd13495f63b0a4873" /><Relationship Type="http://schemas.openxmlformats.org/officeDocument/2006/relationships/slide" Target="/ppt/slides/slide4.xml" Id="R35ae33c8fbd44062" /><Relationship Type="http://schemas.openxmlformats.org/officeDocument/2006/relationships/slide" Target="/ppt/slides/slide5.xml" Id="Rd8cf767a32ff48c9" /><Relationship Type="http://schemas.openxmlformats.org/officeDocument/2006/relationships/slide" Target="/ppt/slides/slide6.xml" Id="R033cc690cf2442b1" /><Relationship Type="http://schemas.openxmlformats.org/officeDocument/2006/relationships/slide" Target="/ppt/slides/slide7.xml" Id="R5bf83026e2fd41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e38561f72442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883a685544861" /><Relationship Type="http://schemas.openxmlformats.org/officeDocument/2006/relationships/theme" Target="/ppt/slideMasters/theme/theme1.xml" Id="R5173b7d1c33743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c883a6855448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6ecc3b9f84e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2da70eeb445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56c9fe62342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a915153dc44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ef8baf4074d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0acba8a114e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a7d8d5fdb40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NMC-GRUPPEN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NMC-GRUPPEN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NMC-GRUPPEN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NMC-GRUPPEN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NMC-GRUPPEN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NMC-GRUPPEN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−55 008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NMC-GRUPPEN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BERGSRUD MONICA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BERGSRUD TRYGVE RIISE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NMC-GRUPPEN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980 232 964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NMC-GRUPPEN AS</a:t>
            </a:r>
          </a:p>
        </p:txBody>
      </p:sp>
    </p:spTree>
  </p:cSld>
  <p:clrMapOvr>
    <a:masterClrMapping xmlns:a="http://schemas.openxmlformats.org/drawingml/2006/main"/>
  </p:clrMapOvr>
</p:sld>
</file>