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bc1bbbc9174c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dd965b4c5e40c5"/>
  </p:sldMasterIdLst>
  <p:sldIdLst>
    <p:sldId xmlns:r="http://schemas.openxmlformats.org/officeDocument/2006/relationships" id="256" r:id="Rdc33fe0dbda5468e"/>
    <p:sldId xmlns:r="http://schemas.openxmlformats.org/officeDocument/2006/relationships" id="257" r:id="Rd9143af650ff416e"/>
    <p:sldId xmlns:r="http://schemas.openxmlformats.org/officeDocument/2006/relationships" id="258" r:id="Re9bd8c003bdf4b97"/>
    <p:sldId xmlns:r="http://schemas.openxmlformats.org/officeDocument/2006/relationships" id="259" r:id="Re3a13b44a3464dba"/>
    <p:sldId xmlns:r="http://schemas.openxmlformats.org/officeDocument/2006/relationships" id="260" r:id="R4e51da8ed65f42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dd965b4c5e40c5" /><Relationship Type="http://schemas.openxmlformats.org/officeDocument/2006/relationships/slide" Target="/ppt/slides/slide1.xml" Id="Rdc33fe0dbda5468e" /><Relationship Type="http://schemas.openxmlformats.org/officeDocument/2006/relationships/slide" Target="/ppt/slides/slide2.xml" Id="Rd9143af650ff416e" /><Relationship Type="http://schemas.openxmlformats.org/officeDocument/2006/relationships/slide" Target="/ppt/slides/slide3.xml" Id="Re9bd8c003bdf4b97" /><Relationship Type="http://schemas.openxmlformats.org/officeDocument/2006/relationships/slide" Target="/ppt/slides/slide4.xml" Id="Re3a13b44a3464dba" /><Relationship Type="http://schemas.openxmlformats.org/officeDocument/2006/relationships/slide" Target="/ppt/slides/slide5.xml" Id="R4e51da8ed65f42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77c2ad4d5b47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f17acb27e4fdd" /><Relationship Type="http://schemas.openxmlformats.org/officeDocument/2006/relationships/theme" Target="/ppt/slideMasters/theme/theme1.xml" Id="Rfb11919509e44e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3f17acb27e4f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76aa1e90a46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10c24d59d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8ea35e85c48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3d31c3fa149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005be355d45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PAD 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PAD 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