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c046510622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a9b55459c34b06"/>
  </p:sldMasterIdLst>
  <p:sldIdLst>
    <p:sldId xmlns:r="http://schemas.openxmlformats.org/officeDocument/2006/relationships" id="256" r:id="R14388b7447304d12"/>
    <p:sldId xmlns:r="http://schemas.openxmlformats.org/officeDocument/2006/relationships" id="257" r:id="Rac03fb02ffb14e1b"/>
    <p:sldId xmlns:r="http://schemas.openxmlformats.org/officeDocument/2006/relationships" id="258" r:id="R00fd671750ea49ea"/>
    <p:sldId xmlns:r="http://schemas.openxmlformats.org/officeDocument/2006/relationships" id="259" r:id="Rc6be7d478c1b405f"/>
    <p:sldId xmlns:r="http://schemas.openxmlformats.org/officeDocument/2006/relationships" id="260" r:id="Raf854d93eb39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a9b55459c34b06" /><Relationship Type="http://schemas.openxmlformats.org/officeDocument/2006/relationships/slide" Target="/ppt/slides/slide1.xml" Id="R14388b7447304d12" /><Relationship Type="http://schemas.openxmlformats.org/officeDocument/2006/relationships/slide" Target="/ppt/slides/slide2.xml" Id="Rac03fb02ffb14e1b" /><Relationship Type="http://schemas.openxmlformats.org/officeDocument/2006/relationships/slide" Target="/ppt/slides/slide3.xml" Id="R00fd671750ea49ea" /><Relationship Type="http://schemas.openxmlformats.org/officeDocument/2006/relationships/slide" Target="/ppt/slides/slide4.xml" Id="Rc6be7d478c1b405f" /><Relationship Type="http://schemas.openxmlformats.org/officeDocument/2006/relationships/slide" Target="/ppt/slides/slide5.xml" Id="Raf854d93eb39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b0e016e03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276a5c909471c" /><Relationship Type="http://schemas.openxmlformats.org/officeDocument/2006/relationships/theme" Target="/ppt/slideMasters/theme/theme1.xml" Id="Rfcdbae2617c74a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276a5c90947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bd077021f4b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dd49e794a4a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7fb3de95342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4923fc801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207551912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ING./TAKSTMANN ASLE THOMASSEN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ING./TAKSTMANN ASLE THOMASSEN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ING./TAKSTMANN ASLE THOMASSEN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ING./TAKSTMANN ASLE THOMASSEN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ING./TAKSTMANN ASLE THOMASSEN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ING./TAKSTMANN ASLE THOMASSEN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Sigerfjord, Granliveien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8406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12 73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post@aslethomassen.no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takst-thomassen.no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980 231 135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ING./TAKSTMANN ASLE THOMASSEN</a:t>
            </a:r>
          </a:p>
        </p:txBody>
      </p:sp>
    </p:spTree>
  </p:cSld>
  <p:clrMapOvr>
    <a:masterClrMapping xmlns:a="http://schemas.openxmlformats.org/drawingml/2006/main"/>
  </p:clrMapOvr>
</p:sld>
</file>