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be8db38f0545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82ed5019334e75"/>
  </p:sldMasterIdLst>
  <p:sldIdLst>
    <p:sldId xmlns:r="http://schemas.openxmlformats.org/officeDocument/2006/relationships" id="256" r:id="R035781ba9235498d"/>
    <p:sldId xmlns:r="http://schemas.openxmlformats.org/officeDocument/2006/relationships" id="257" r:id="Rda53171549964aa9"/>
    <p:sldId xmlns:r="http://schemas.openxmlformats.org/officeDocument/2006/relationships" id="258" r:id="R2c224232f687429e"/>
    <p:sldId xmlns:r="http://schemas.openxmlformats.org/officeDocument/2006/relationships" id="259" r:id="R0fd3aa8b568a42a8"/>
    <p:sldId xmlns:r="http://schemas.openxmlformats.org/officeDocument/2006/relationships" id="260" r:id="R9e27f031d4354fbc"/>
    <p:sldId xmlns:r="http://schemas.openxmlformats.org/officeDocument/2006/relationships" id="261" r:id="R36bd9c84e7f94214"/>
    <p:sldId xmlns:r="http://schemas.openxmlformats.org/officeDocument/2006/relationships" id="262" r:id="R1b65bc224b27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2ed5019334e75" /><Relationship Type="http://schemas.openxmlformats.org/officeDocument/2006/relationships/slide" Target="/ppt/slides/slide1.xml" Id="R035781ba9235498d" /><Relationship Type="http://schemas.openxmlformats.org/officeDocument/2006/relationships/slide" Target="/ppt/slides/slide2.xml" Id="Rda53171549964aa9" /><Relationship Type="http://schemas.openxmlformats.org/officeDocument/2006/relationships/slide" Target="/ppt/slides/slide3.xml" Id="R2c224232f687429e" /><Relationship Type="http://schemas.openxmlformats.org/officeDocument/2006/relationships/slide" Target="/ppt/slides/slide4.xml" Id="R0fd3aa8b568a42a8" /><Relationship Type="http://schemas.openxmlformats.org/officeDocument/2006/relationships/slide" Target="/ppt/slides/slide5.xml" Id="R9e27f031d4354fbc" /><Relationship Type="http://schemas.openxmlformats.org/officeDocument/2006/relationships/slide" Target="/ppt/slides/slide6.xml" Id="R36bd9c84e7f94214" /><Relationship Type="http://schemas.openxmlformats.org/officeDocument/2006/relationships/slide" Target="/ppt/slides/slide7.xml" Id="R1b65bc224b27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35eab51e448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1a14576de451c" /><Relationship Type="http://schemas.openxmlformats.org/officeDocument/2006/relationships/theme" Target="/ppt/slideMasters/theme/theme1.xml" Id="R8517a574277c49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11a14576de45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dca5c13044f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2f3a228bf45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2c73fb50c48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764af5fc54d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5e33d89c64c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7f8a198e14f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63f02fb954b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 INVEST AS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3 556 501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7 188 812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7 591 884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ELFVING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Blåbærveien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13 30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980 224 570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 INVEST AS</a:t>
            </a:r>
          </a:p>
        </p:txBody>
      </p:sp>
    </p:spTree>
  </p:cSld>
  <p:clrMapOvr>
    <a:masterClrMapping xmlns:a="http://schemas.openxmlformats.org/drawingml/2006/main"/>
  </p:clrMapOvr>
</p:sld>
</file>