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10fd3a674741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4841fac2eb458f"/>
  </p:sldMasterIdLst>
  <p:sldIdLst>
    <p:sldId xmlns:r="http://schemas.openxmlformats.org/officeDocument/2006/relationships" id="256" r:id="R43ca4b22fe874381"/>
    <p:sldId xmlns:r="http://schemas.openxmlformats.org/officeDocument/2006/relationships" id="257" r:id="R6a6b15edbd3e49e3"/>
    <p:sldId xmlns:r="http://schemas.openxmlformats.org/officeDocument/2006/relationships" id="258" r:id="R1655180481f24672"/>
    <p:sldId xmlns:r="http://schemas.openxmlformats.org/officeDocument/2006/relationships" id="259" r:id="R24c76523272543b2"/>
    <p:sldId xmlns:r="http://schemas.openxmlformats.org/officeDocument/2006/relationships" id="260" r:id="R60f61bae7b8646a1"/>
    <p:sldId xmlns:r="http://schemas.openxmlformats.org/officeDocument/2006/relationships" id="261" r:id="R3a05013422de4248"/>
    <p:sldId xmlns:r="http://schemas.openxmlformats.org/officeDocument/2006/relationships" id="262" r:id="R62b2485efa0f45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4841fac2eb458f" /><Relationship Type="http://schemas.openxmlformats.org/officeDocument/2006/relationships/slide" Target="/ppt/slides/slide1.xml" Id="R43ca4b22fe874381" /><Relationship Type="http://schemas.openxmlformats.org/officeDocument/2006/relationships/slide" Target="/ppt/slides/slide2.xml" Id="R6a6b15edbd3e49e3" /><Relationship Type="http://schemas.openxmlformats.org/officeDocument/2006/relationships/slide" Target="/ppt/slides/slide3.xml" Id="R1655180481f24672" /><Relationship Type="http://schemas.openxmlformats.org/officeDocument/2006/relationships/slide" Target="/ppt/slides/slide4.xml" Id="R24c76523272543b2" /><Relationship Type="http://schemas.openxmlformats.org/officeDocument/2006/relationships/slide" Target="/ppt/slides/slide5.xml" Id="R60f61bae7b8646a1" /><Relationship Type="http://schemas.openxmlformats.org/officeDocument/2006/relationships/slide" Target="/ppt/slides/slide6.xml" Id="R3a05013422de4248" /><Relationship Type="http://schemas.openxmlformats.org/officeDocument/2006/relationships/slide" Target="/ppt/slides/slide7.xml" Id="R62b2485efa0f45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5ea165b3584b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18674baed4393" /><Relationship Type="http://schemas.openxmlformats.org/officeDocument/2006/relationships/theme" Target="/ppt/slideMasters/theme/theme1.xml" Id="R3631c01990224a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118674baed43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f0f2eb61c42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8ca29ae0041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86e2aad274a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a1aadd9ee45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f648c318945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d2afad79146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d3c643adf46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MÅSAN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MÅSAN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MÅSAN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MÅSAN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MÅSAN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MÅSAN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4 557 135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2 383 171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1 408 195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4 972 886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15 303 119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MÅSAN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STORAGECO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MÅSAN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980 214 699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MÅSAN EIENDOM AS</a:t>
            </a:r>
          </a:p>
        </p:txBody>
      </p:sp>
    </p:spTree>
  </p:cSld>
  <p:clrMapOvr>
    <a:masterClrMapping xmlns:a="http://schemas.openxmlformats.org/drawingml/2006/main"/>
  </p:clrMapOvr>
</p:sld>
</file>