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dee2e3c0a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07e8927cd4142"/>
  </p:sldMasterIdLst>
  <p:sldIdLst>
    <p:sldId xmlns:r="http://schemas.openxmlformats.org/officeDocument/2006/relationships" id="256" r:id="R8efc1899117f4fed"/>
    <p:sldId xmlns:r="http://schemas.openxmlformats.org/officeDocument/2006/relationships" id="257" r:id="R4e7e3726032c4c7a"/>
    <p:sldId xmlns:r="http://schemas.openxmlformats.org/officeDocument/2006/relationships" id="258" r:id="Red5a7af50e2e4268"/>
    <p:sldId xmlns:r="http://schemas.openxmlformats.org/officeDocument/2006/relationships" id="259" r:id="R1803997a44f44149"/>
    <p:sldId xmlns:r="http://schemas.openxmlformats.org/officeDocument/2006/relationships" id="260" r:id="Rdea27a373282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07e8927cd4142" /><Relationship Type="http://schemas.openxmlformats.org/officeDocument/2006/relationships/slide" Target="/ppt/slides/slide1.xml" Id="R8efc1899117f4fed" /><Relationship Type="http://schemas.openxmlformats.org/officeDocument/2006/relationships/slide" Target="/ppt/slides/slide2.xml" Id="R4e7e3726032c4c7a" /><Relationship Type="http://schemas.openxmlformats.org/officeDocument/2006/relationships/slide" Target="/ppt/slides/slide3.xml" Id="Red5a7af50e2e4268" /><Relationship Type="http://schemas.openxmlformats.org/officeDocument/2006/relationships/slide" Target="/ppt/slides/slide4.xml" Id="R1803997a44f44149" /><Relationship Type="http://schemas.openxmlformats.org/officeDocument/2006/relationships/slide" Target="/ppt/slides/slide5.xml" Id="Rdea27a373282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b817ee868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3986df644774" /><Relationship Type="http://schemas.openxmlformats.org/officeDocument/2006/relationships/theme" Target="/ppt/slideMasters/theme/theme1.xml" Id="Rdad1d2b44a10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93986df64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3542a1d5a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9ab5bea2f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110dcdc56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c15922dbc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c187ffb0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BUHEIM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BUHEIM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980 211 649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BUHEIM EIENDOM AS</a:t>
            </a:r>
          </a:p>
        </p:txBody>
      </p:sp>
    </p:spTree>
  </p:cSld>
  <p:clrMapOvr>
    <a:masterClrMapping xmlns:a="http://schemas.openxmlformats.org/drawingml/2006/main"/>
  </p:clrMapOvr>
</p:sld>
</file>